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8"/>
  </p:notes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8" r:id="rId9"/>
    <p:sldId id="263" r:id="rId10"/>
    <p:sldId id="265" r:id="rId11"/>
    <p:sldId id="269" r:id="rId12"/>
    <p:sldId id="270" r:id="rId13"/>
    <p:sldId id="271" r:id="rId14"/>
    <p:sldId id="272" r:id="rId15"/>
    <p:sldId id="266" r:id="rId16"/>
    <p:sldId id="264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94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77" y="5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B60C1E-ABFB-4400-AC72-F2356E9B7967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C07063-F502-4423-87AB-A06CD57902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1338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3BAF9-C2AD-4883-8600-0425002EA63F}" type="datetime1">
              <a:rPr lang="fr-FR" smtClean="0"/>
              <a:t>20/01/2015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62BEF55-29F1-4880-AAC6-0751E4D2BDC9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12518-957A-4369-A9AD-8EDC5CCCB7B5}" type="datetime1">
              <a:rPr lang="fr-FR" smtClean="0"/>
              <a:t>20/01/2015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BEF55-29F1-4880-AAC6-0751E4D2BDC9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F62BEF55-29F1-4880-AAC6-0751E4D2BDC9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A0070-3ADE-41D6-8137-984A044F08A8}" type="datetime1">
              <a:rPr lang="fr-FR" smtClean="0"/>
              <a:t>20/01/2015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202E3-AFB8-43F5-A051-21D43125AA11}" type="datetime1">
              <a:rPr lang="fr-FR" smtClean="0"/>
              <a:t>20/01/2015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F62BEF55-29F1-4880-AAC6-0751E4D2BDC9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47485-BF8E-4F9E-9F3E-F2F60A2CA62C}" type="datetime1">
              <a:rPr lang="fr-FR" smtClean="0"/>
              <a:t>20/01/2015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62BEF55-29F1-4880-AAC6-0751E4D2BDC9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F7CB431-AB1E-4C09-B462-1B982AF874C8}" type="datetime1">
              <a:rPr lang="fr-FR" smtClean="0"/>
              <a:t>20/01/2015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BEF55-29F1-4880-AAC6-0751E4D2BDC9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space réservé du conten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conten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27C88-1632-4D23-97AB-413F65844FE1}" type="datetime1">
              <a:rPr lang="fr-FR" smtClean="0"/>
              <a:t>20/01/2015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fr-FR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Espace réservé du conten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u conten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l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F62BEF55-29F1-4880-AAC6-0751E4D2BDC9}" type="slidenum">
              <a:rPr lang="fr-FR" smtClean="0"/>
              <a:t>‹N°›</a:t>
            </a:fld>
            <a:endParaRPr lang="fr-FR"/>
          </a:p>
        </p:txBody>
      </p:sp>
      <p:sp>
        <p:nvSpPr>
          <p:cNvPr id="23" name="Titr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A84D6-5652-431F-ADE2-7174DA6AD588}" type="datetime1">
              <a:rPr lang="fr-FR" smtClean="0"/>
              <a:t>20/01/2015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F62BEF55-29F1-4880-AAC6-0751E4D2BDC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BF5AF-92AC-40EE-B91D-C394B3542313}" type="datetime1">
              <a:rPr lang="fr-FR" smtClean="0"/>
              <a:t>20/01/2015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2BEF55-29F1-4880-AAC6-0751E4D2BDC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Espace réservé du conten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62BEF55-29F1-4880-AAC6-0751E4D2BDC9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AE979-B85E-4648-AD76-E65476BA16A5}" type="datetime1">
              <a:rPr lang="fr-FR" smtClean="0"/>
              <a:t>20/01/2015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cteur droit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F62BEF55-29F1-4880-AAC6-0751E4D2BDC9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F2C11BF-7573-4F8F-90CC-8C9F2AF0E92E}" type="datetime1">
              <a:rPr lang="fr-FR" smtClean="0"/>
              <a:t>20/01/2015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EFB1DC7C-A2F5-4E92-A5D7-75A3EFD59767}" type="datetime1">
              <a:rPr lang="fr-FR" smtClean="0"/>
              <a:t>20/01/2015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62BEF55-29F1-4880-AAC6-0751E4D2BDC9}" type="slidenum">
              <a:rPr lang="fr-FR" smtClean="0"/>
              <a:t>‹N°›</a:t>
            </a:fld>
            <a:endParaRPr lang="fr-FR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://www.laposte.fr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283968" y="5805264"/>
            <a:ext cx="4496544" cy="766936"/>
          </a:xfrm>
        </p:spPr>
        <p:txBody>
          <a:bodyPr/>
          <a:lstStyle/>
          <a:p>
            <a:pPr algn="r"/>
            <a:r>
              <a:rPr lang="fr-FR" dirty="0" smtClean="0"/>
              <a:t>Payrot Yohann</a:t>
            </a:r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5576" y="2636912"/>
            <a:ext cx="7772400" cy="1470025"/>
          </a:xfrm>
        </p:spPr>
        <p:txBody>
          <a:bodyPr/>
          <a:lstStyle/>
          <a:p>
            <a:r>
              <a:rPr lang="fr-FR" dirty="0" err="1">
                <a:latin typeface="Adobe Garamond Pro Bold" pitchFamily="18" charset="0"/>
              </a:rPr>
              <a:t>I</a:t>
            </a:r>
            <a:r>
              <a:rPr lang="fr-FR" dirty="0" err="1" smtClean="0">
                <a:latin typeface="Adobe Garamond Pro Bold" pitchFamily="18" charset="0"/>
              </a:rPr>
              <a:t>nternship</a:t>
            </a:r>
            <a:endParaRPr lang="fr-FR" dirty="0">
              <a:latin typeface="Adobe Garamond Pro Bold" pitchFamily="18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02" y="441144"/>
            <a:ext cx="2826761" cy="102690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872" y="274593"/>
            <a:ext cx="3800270" cy="1421776"/>
          </a:xfrm>
          <a:prstGeom prst="rect">
            <a:avLst/>
          </a:prstGeo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BEF55-29F1-4880-AAC6-0751E4D2BDC9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378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Completed</a:t>
            </a:r>
            <a:r>
              <a:rPr lang="fr-FR" dirty="0" smtClean="0"/>
              <a:t> </a:t>
            </a:r>
            <a:r>
              <a:rPr lang="fr-FR" dirty="0" err="1"/>
              <a:t>projects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323528" y="2060848"/>
            <a:ext cx="424186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 smtClean="0"/>
              <a:t>Block </a:t>
            </a:r>
            <a:r>
              <a:rPr lang="fr-FR" dirty="0" smtClean="0"/>
              <a:t>« Documentation ».</a:t>
            </a:r>
          </a:p>
          <a:p>
            <a:pPr marL="285750" indent="-285750">
              <a:buFontTx/>
              <a:buChar char="-"/>
            </a:pPr>
            <a:r>
              <a:rPr lang="fr-FR" dirty="0" err="1"/>
              <a:t>Updating</a:t>
            </a:r>
            <a:r>
              <a:rPr lang="fr-FR" dirty="0"/>
              <a:t> the Back-Office.</a:t>
            </a:r>
            <a:endParaRPr lang="fr-FR" dirty="0" smtClean="0"/>
          </a:p>
          <a:p>
            <a:pPr marL="285750" indent="-285750">
              <a:buFontTx/>
              <a:buChar char="-"/>
            </a:pPr>
            <a:r>
              <a:rPr lang="en-US" dirty="0"/>
              <a:t>Changing the type of financial group</a:t>
            </a:r>
            <a:r>
              <a:rPr lang="fr-FR" dirty="0" smtClean="0"/>
              <a:t>.</a:t>
            </a:r>
            <a:endParaRPr lang="fr-FR" dirty="0" smtClean="0"/>
          </a:p>
          <a:p>
            <a:pPr marL="285750" indent="-285750">
              <a:buFontTx/>
              <a:buChar char="-"/>
            </a:pPr>
            <a:r>
              <a:rPr lang="fr-FR" dirty="0"/>
              <a:t>Export CSV </a:t>
            </a:r>
            <a:r>
              <a:rPr lang="fr-FR" dirty="0" err="1"/>
              <a:t>consumption</a:t>
            </a:r>
            <a:r>
              <a:rPr lang="fr-FR" dirty="0"/>
              <a:t>.</a:t>
            </a:r>
            <a:endParaRPr lang="fr-FR" dirty="0" smtClean="0"/>
          </a:p>
          <a:p>
            <a:pPr marL="285750" indent="-285750">
              <a:buFontTx/>
              <a:buChar char="-"/>
            </a:pP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BEF55-29F1-4880-AAC6-0751E4D2BDC9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237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Block </a:t>
            </a:r>
            <a:r>
              <a:rPr lang="fr-FR" dirty="0" smtClean="0"/>
              <a:t>Documentation</a:t>
            </a:r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276225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4139952" y="1916832"/>
            <a:ext cx="420980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 err="1" smtClean="0"/>
              <a:t>Creating</a:t>
            </a:r>
            <a:r>
              <a:rPr lang="fr-FR" dirty="0" smtClean="0"/>
              <a:t> a block « Documentation » </a:t>
            </a:r>
          </a:p>
          <a:p>
            <a:pPr marL="285750" indent="-285750">
              <a:buFontTx/>
              <a:buChar char="-"/>
            </a:pPr>
            <a:r>
              <a:rPr lang="fr-FR" dirty="0" err="1" smtClean="0"/>
              <a:t>Creating</a:t>
            </a:r>
            <a:r>
              <a:rPr lang="fr-FR" dirty="0" smtClean="0"/>
              <a:t> a document type</a:t>
            </a:r>
          </a:p>
          <a:p>
            <a:pPr marL="285750" indent="-285750">
              <a:buFontTx/>
              <a:buChar char="-"/>
            </a:pPr>
            <a:r>
              <a:rPr lang="fr-FR" dirty="0" err="1" smtClean="0"/>
              <a:t>Upload</a:t>
            </a:r>
            <a:r>
              <a:rPr lang="fr-FR" dirty="0" smtClean="0"/>
              <a:t> documents</a:t>
            </a:r>
          </a:p>
          <a:p>
            <a:pPr marL="285750" indent="-285750">
              <a:buFontTx/>
              <a:buChar char="-"/>
            </a:pPr>
            <a:r>
              <a:rPr lang="en-US" dirty="0"/>
              <a:t>Display according to the </a:t>
            </a:r>
            <a:r>
              <a:rPr lang="en-US" dirty="0" smtClean="0"/>
              <a:t>sectors</a:t>
            </a:r>
          </a:p>
          <a:p>
            <a:pPr marL="285750" indent="-285750">
              <a:buFontTx/>
              <a:buChar char="-"/>
            </a:pPr>
            <a:r>
              <a:rPr lang="en-US" dirty="0"/>
              <a:t>A counter of uploaded documents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539552" y="4293096"/>
            <a:ext cx="358623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issues :</a:t>
            </a:r>
            <a:endParaRPr lang="fr-FR" dirty="0" smtClean="0"/>
          </a:p>
          <a:p>
            <a:pPr marL="285750" indent="-285750">
              <a:buFontTx/>
              <a:buChar char="-"/>
            </a:pPr>
            <a:r>
              <a:rPr lang="fr-FR" dirty="0" err="1" smtClean="0"/>
              <a:t>Environment</a:t>
            </a:r>
            <a:r>
              <a:rPr lang="fr-FR" dirty="0" smtClean="0"/>
              <a:t> </a:t>
            </a:r>
            <a:r>
              <a:rPr lang="fr-FR" dirty="0" err="1" smtClean="0"/>
              <a:t>Drupal</a:t>
            </a:r>
            <a:endParaRPr lang="fr-FR" dirty="0"/>
          </a:p>
          <a:p>
            <a:pPr marL="285750" indent="-285750">
              <a:buFontTx/>
              <a:buChar char="-"/>
            </a:pPr>
            <a:r>
              <a:rPr lang="en-US" dirty="0"/>
              <a:t>Limiting </a:t>
            </a:r>
            <a:r>
              <a:rPr lang="en-US" dirty="0" smtClean="0"/>
              <a:t>the </a:t>
            </a:r>
            <a:r>
              <a:rPr lang="en-US" dirty="0"/>
              <a:t>size of </a:t>
            </a:r>
            <a:r>
              <a:rPr lang="en-US" dirty="0" smtClean="0"/>
              <a:t>the upload</a:t>
            </a:r>
          </a:p>
          <a:p>
            <a:pPr marL="285750" indent="-285750">
              <a:buFontTx/>
              <a:buChar char="-"/>
            </a:pPr>
            <a:r>
              <a:rPr lang="fr-FR" dirty="0" err="1"/>
              <a:t>maintainable</a:t>
            </a:r>
            <a:r>
              <a:rPr lang="fr-FR" dirty="0"/>
              <a:t> code </a:t>
            </a:r>
            <a:endParaRPr lang="fr-FR" dirty="0" smtClean="0"/>
          </a:p>
          <a:p>
            <a:pPr marL="285750" indent="-285750">
              <a:buFontTx/>
              <a:buChar char="-"/>
            </a:pPr>
            <a:r>
              <a:rPr lang="fr-FR" dirty="0" err="1"/>
              <a:t>Taxonomy</a:t>
            </a:r>
            <a:r>
              <a:rPr lang="fr-FR" dirty="0"/>
              <a:t> (</a:t>
            </a:r>
            <a:r>
              <a:rPr lang="fr-FR" dirty="0" err="1"/>
              <a:t>Sectors</a:t>
            </a:r>
            <a:r>
              <a:rPr lang="fr-FR" dirty="0"/>
              <a:t> of </a:t>
            </a:r>
            <a:r>
              <a:rPr lang="fr-FR" dirty="0" err="1"/>
              <a:t>activity</a:t>
            </a:r>
            <a:r>
              <a:rPr lang="fr-FR" dirty="0"/>
              <a:t>)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BEF55-29F1-4880-AAC6-0751E4D2BDC9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5048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Updating</a:t>
            </a:r>
            <a:r>
              <a:rPr lang="fr-FR" dirty="0"/>
              <a:t> the Back-Office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5868144" y="2132856"/>
            <a:ext cx="25667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 err="1" smtClean="0"/>
              <a:t>Creating</a:t>
            </a:r>
            <a:r>
              <a:rPr lang="fr-FR" dirty="0" smtClean="0"/>
              <a:t> a </a:t>
            </a:r>
            <a:r>
              <a:rPr lang="fr-FR" dirty="0" smtClean="0"/>
              <a:t>batch </a:t>
            </a:r>
          </a:p>
          <a:p>
            <a:pPr marL="285750" indent="-285750">
              <a:buFontTx/>
              <a:buChar char="-"/>
            </a:pPr>
            <a:r>
              <a:rPr lang="fr-FR" dirty="0"/>
              <a:t>Update the </a:t>
            </a:r>
            <a:r>
              <a:rPr lang="fr-FR" dirty="0" smtClean="0"/>
              <a:t>interface</a:t>
            </a:r>
          </a:p>
          <a:p>
            <a:pPr marL="285750" indent="-285750">
              <a:buFontTx/>
              <a:buChar char="-"/>
            </a:pPr>
            <a:r>
              <a:rPr lang="fr-FR" dirty="0" err="1"/>
              <a:t>Checking</a:t>
            </a:r>
            <a:r>
              <a:rPr lang="fr-FR" dirty="0"/>
              <a:t> / </a:t>
            </a:r>
            <a:r>
              <a:rPr lang="fr-FR" dirty="0" err="1"/>
              <a:t>changing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323848" y="5074227"/>
            <a:ext cx="43797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Issues:</a:t>
            </a:r>
            <a:endParaRPr lang="fr-FR" dirty="0" smtClean="0"/>
          </a:p>
          <a:p>
            <a:pPr marL="285750" indent="-285750">
              <a:buFontTx/>
              <a:buChar char="-"/>
            </a:pPr>
            <a:r>
              <a:rPr lang="fr-FR" dirty="0"/>
              <a:t>Concept of Batch </a:t>
            </a:r>
            <a:r>
              <a:rPr lang="fr-FR" dirty="0" err="1" smtClean="0"/>
              <a:t>unknown</a:t>
            </a:r>
            <a:endParaRPr lang="fr-FR" dirty="0" smtClean="0"/>
          </a:p>
          <a:p>
            <a:pPr marL="285750" indent="-285750">
              <a:buFontTx/>
              <a:buChar char="-"/>
            </a:pPr>
            <a:r>
              <a:rPr lang="en-US" dirty="0"/>
              <a:t>Working on an unknown </a:t>
            </a:r>
            <a:r>
              <a:rPr lang="en-US" dirty="0" smtClean="0"/>
              <a:t>environment</a:t>
            </a:r>
          </a:p>
          <a:p>
            <a:pPr marL="285750" indent="-285750">
              <a:buFontTx/>
              <a:buChar char="-"/>
            </a:pPr>
            <a:r>
              <a:rPr lang="fr-FR" dirty="0" err="1"/>
              <a:t>maintainable</a:t>
            </a:r>
            <a:r>
              <a:rPr lang="fr-FR" dirty="0"/>
              <a:t> code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BEF55-29F1-4880-AAC6-0751E4D2BDC9}" type="slidenum">
              <a:rPr lang="fr-FR" smtClean="0"/>
              <a:t>12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34" y="1713433"/>
            <a:ext cx="5595810" cy="3235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304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Modification of </a:t>
            </a:r>
            <a:r>
              <a:rPr lang="en-US" dirty="0"/>
              <a:t>the type of financial group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5796136" y="1772816"/>
            <a:ext cx="30400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Administration </a:t>
            </a:r>
            <a:r>
              <a:rPr lang="en-US" dirty="0"/>
              <a:t>function to change the type of a financial group</a:t>
            </a:r>
            <a:r>
              <a:rPr lang="en-US" dirty="0" smtClean="0"/>
              <a:t>.</a:t>
            </a:r>
          </a:p>
          <a:p>
            <a:r>
              <a:rPr lang="fr-FR" dirty="0" smtClean="0"/>
              <a:t>-  </a:t>
            </a:r>
            <a:r>
              <a:rPr lang="fr-FR" dirty="0" smtClean="0"/>
              <a:t> </a:t>
            </a:r>
            <a:r>
              <a:rPr lang="en-US" dirty="0"/>
              <a:t>Number of users on the</a:t>
            </a:r>
          </a:p>
          <a:p>
            <a:r>
              <a:rPr lang="en-US" dirty="0"/>
              <a:t>financial Group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5779300" y="3604524"/>
            <a:ext cx="33327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Issues </a:t>
            </a:r>
            <a:r>
              <a:rPr lang="fr-FR" dirty="0" smtClean="0"/>
              <a:t>:</a:t>
            </a:r>
          </a:p>
          <a:p>
            <a:pPr marL="285750" indent="-285750">
              <a:buFontTx/>
              <a:buChar char="-"/>
            </a:pPr>
            <a:r>
              <a:rPr lang="fr-FR" dirty="0" err="1" smtClean="0"/>
              <a:t>Asynchronous</a:t>
            </a:r>
            <a:r>
              <a:rPr lang="fr-FR" dirty="0" smtClean="0"/>
              <a:t> (Ajax</a:t>
            </a:r>
            <a:r>
              <a:rPr lang="fr-FR" dirty="0"/>
              <a:t>)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Oracle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BEF55-29F1-4880-AAC6-0751E4D2BDC9}" type="slidenum">
              <a:rPr lang="fr-FR" smtClean="0"/>
              <a:t>13</a:t>
            </a:fld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772816"/>
            <a:ext cx="5346199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454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Export CSV </a:t>
            </a:r>
            <a:r>
              <a:rPr lang="fr-FR" dirty="0" err="1"/>
              <a:t>consumption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258889" y="5183695"/>
            <a:ext cx="76482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Export of consumption of customers</a:t>
            </a:r>
            <a:r>
              <a:rPr lang="en-US" dirty="0" smtClean="0"/>
              <a:t>.</a:t>
            </a:r>
          </a:p>
          <a:p>
            <a:r>
              <a:rPr lang="fr-FR" dirty="0" smtClean="0"/>
              <a:t>-</a:t>
            </a:r>
            <a:r>
              <a:rPr lang="en-US" dirty="0"/>
              <a:t> If the volume of consumption is too high, a standing filter is carried out</a:t>
            </a:r>
            <a:r>
              <a:rPr lang="fr-FR" dirty="0" smtClean="0"/>
              <a:t>.</a:t>
            </a:r>
          </a:p>
          <a:p>
            <a:r>
              <a:rPr lang="fr-FR" dirty="0"/>
              <a:t>- </a:t>
            </a:r>
            <a:r>
              <a:rPr lang="fr-FR" dirty="0" err="1"/>
              <a:t>Search</a:t>
            </a:r>
            <a:r>
              <a:rPr lang="fr-FR" dirty="0"/>
              <a:t> </a:t>
            </a:r>
            <a:r>
              <a:rPr lang="fr-FR" dirty="0" err="1"/>
              <a:t>Refine</a:t>
            </a:r>
            <a:r>
              <a:rPr lang="fr-FR" dirty="0"/>
              <a:t> </a:t>
            </a:r>
            <a:r>
              <a:rPr lang="fr-FR" dirty="0" err="1"/>
              <a:t>consumption</a:t>
            </a:r>
            <a:r>
              <a:rPr lang="fr-FR" dirty="0"/>
              <a:t>.</a:t>
            </a:r>
            <a:endParaRPr lang="fr-FR" dirty="0" smtClean="0"/>
          </a:p>
          <a:p>
            <a:r>
              <a:rPr lang="fr-FR" dirty="0"/>
              <a:t>- Export to CSV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6392069" y="1700808"/>
            <a:ext cx="28841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issues </a:t>
            </a:r>
            <a:r>
              <a:rPr lang="fr-FR" dirty="0" smtClean="0"/>
              <a:t>:</a:t>
            </a:r>
          </a:p>
          <a:p>
            <a:pPr marL="285750" indent="-285750">
              <a:buFontTx/>
              <a:buChar char="-"/>
            </a:pPr>
            <a:r>
              <a:rPr lang="fr-FR" dirty="0" err="1" smtClean="0"/>
              <a:t>Response</a:t>
            </a:r>
            <a:r>
              <a:rPr lang="fr-FR" dirty="0" smtClean="0"/>
              <a:t> time.</a:t>
            </a:r>
            <a:endParaRPr lang="fr-FR" dirty="0" smtClean="0"/>
          </a:p>
          <a:p>
            <a:pPr marL="285750" indent="-285750">
              <a:buFontTx/>
              <a:buChar char="-"/>
            </a:pPr>
            <a:r>
              <a:rPr lang="fr-FR" dirty="0" err="1"/>
              <a:t>complex</a:t>
            </a:r>
            <a:r>
              <a:rPr lang="fr-FR" dirty="0"/>
              <a:t> </a:t>
            </a:r>
            <a:r>
              <a:rPr lang="fr-FR" dirty="0" err="1"/>
              <a:t>queries</a:t>
            </a:r>
            <a:r>
              <a:rPr lang="fr-FR" dirty="0"/>
              <a:t>. </a:t>
            </a:r>
            <a:endParaRPr lang="fr-FR" dirty="0" smtClean="0"/>
          </a:p>
          <a:p>
            <a:pPr marL="285750" indent="-285750">
              <a:buFontTx/>
              <a:buChar char="-"/>
            </a:pPr>
            <a:r>
              <a:rPr lang="fr-FR" dirty="0" smtClean="0"/>
              <a:t>Ajax</a:t>
            </a:r>
            <a:endParaRPr lang="fr-FR" dirty="0"/>
          </a:p>
          <a:p>
            <a:pPr marL="285750" indent="-285750">
              <a:buFontTx/>
              <a:buChar char="-"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BEF55-29F1-4880-AAC6-0751E4D2BDC9}" type="slidenum">
              <a:rPr lang="fr-FR" smtClean="0"/>
              <a:t>14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1700808"/>
            <a:ext cx="5907578" cy="323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3067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46854" y="1988840"/>
            <a:ext cx="88176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	- </a:t>
            </a:r>
            <a:r>
              <a:rPr lang="fr-FR" dirty="0"/>
              <a:t>Positive </a:t>
            </a:r>
            <a:r>
              <a:rPr lang="fr-FR" dirty="0" err="1" smtClean="0"/>
              <a:t>experience</a:t>
            </a:r>
            <a:endParaRPr lang="fr-FR" dirty="0" smtClean="0"/>
          </a:p>
          <a:p>
            <a:r>
              <a:rPr lang="fr-FR" dirty="0" smtClean="0"/>
              <a:t>	- </a:t>
            </a:r>
            <a:r>
              <a:rPr lang="en-US" dirty="0"/>
              <a:t>Strong background in web </a:t>
            </a:r>
            <a:r>
              <a:rPr lang="en-US" dirty="0" smtClean="0"/>
              <a:t>development</a:t>
            </a:r>
          </a:p>
          <a:p>
            <a:r>
              <a:rPr lang="fr-FR" dirty="0" smtClean="0"/>
              <a:t>	- </a:t>
            </a:r>
            <a:r>
              <a:rPr lang="en-US" dirty="0"/>
              <a:t>Design and Conduct of a project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46854" y="3694382"/>
            <a:ext cx="88896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u="sng" dirty="0">
                <a:solidFill>
                  <a:schemeClr val="accent3">
                    <a:lumMod val="75000"/>
                  </a:schemeClr>
                </a:solidFill>
              </a:rPr>
              <a:t>Relevance to </a:t>
            </a:r>
            <a:r>
              <a:rPr lang="fr-FR" sz="2800" u="sng" dirty="0" err="1">
                <a:solidFill>
                  <a:schemeClr val="accent3">
                    <a:lumMod val="75000"/>
                  </a:schemeClr>
                </a:solidFill>
              </a:rPr>
              <a:t>my</a:t>
            </a:r>
            <a:r>
              <a:rPr lang="fr-FR" sz="2800" u="sng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fr-FR" sz="2800" u="sng" dirty="0" err="1">
                <a:solidFill>
                  <a:schemeClr val="accent3">
                    <a:lumMod val="75000"/>
                  </a:schemeClr>
                </a:solidFill>
              </a:rPr>
              <a:t>career</a:t>
            </a:r>
            <a:endParaRPr lang="fr-FR" sz="2800" u="sng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46854" y="4869160"/>
            <a:ext cx="88176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</a:t>
            </a:r>
            <a:r>
              <a:rPr lang="fr-FR" dirty="0" smtClean="0"/>
              <a:t>	- </a:t>
            </a:r>
            <a:r>
              <a:rPr lang="en-US" dirty="0"/>
              <a:t>Discover the reality of a large company</a:t>
            </a:r>
            <a:r>
              <a:rPr lang="en-US" dirty="0" smtClean="0"/>
              <a:t>.</a:t>
            </a:r>
          </a:p>
          <a:p>
            <a:r>
              <a:rPr lang="fr-FR" dirty="0" smtClean="0"/>
              <a:t> </a:t>
            </a:r>
            <a:r>
              <a:rPr lang="fr-FR" dirty="0" smtClean="0"/>
              <a:t>	- </a:t>
            </a:r>
            <a:r>
              <a:rPr lang="fr-FR" dirty="0" err="1"/>
              <a:t>autonomy</a:t>
            </a:r>
            <a:r>
              <a:rPr lang="fr-FR" dirty="0"/>
              <a:t>.</a:t>
            </a:r>
            <a:endParaRPr lang="fr-FR" dirty="0"/>
          </a:p>
          <a:p>
            <a:r>
              <a:rPr lang="fr-FR" dirty="0"/>
              <a:t> </a:t>
            </a:r>
            <a:r>
              <a:rPr lang="fr-FR" dirty="0" smtClean="0"/>
              <a:t>	- </a:t>
            </a:r>
            <a:r>
              <a:rPr lang="fr-FR" dirty="0"/>
              <a:t>New </a:t>
            </a:r>
            <a:r>
              <a:rPr lang="fr-FR" dirty="0" err="1" smtClean="0"/>
              <a:t>knowledge</a:t>
            </a:r>
            <a:r>
              <a:rPr lang="fr-FR" dirty="0" smtClean="0"/>
              <a:t>. </a:t>
            </a:r>
            <a:endParaRPr lang="fr-FR" dirty="0"/>
          </a:p>
          <a:p>
            <a:r>
              <a:rPr lang="fr-FR" dirty="0"/>
              <a:t> </a:t>
            </a:r>
            <a:r>
              <a:rPr lang="fr-FR" dirty="0" smtClean="0"/>
              <a:t>	- </a:t>
            </a:r>
            <a:r>
              <a:rPr lang="fr-FR" dirty="0" smtClean="0"/>
              <a:t>Agile </a:t>
            </a:r>
            <a:r>
              <a:rPr lang="fr-FR" dirty="0" err="1" smtClean="0"/>
              <a:t>method</a:t>
            </a:r>
            <a:r>
              <a:rPr lang="fr-FR" dirty="0" smtClean="0"/>
              <a:t>.</a:t>
            </a:r>
            <a:endParaRPr lang="fr-FR" dirty="0"/>
          </a:p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BEF55-29F1-4880-AAC6-0751E4D2BDC9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270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Thank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BEF55-29F1-4880-AAC6-0751E4D2BDC9}" type="slidenum">
              <a:rPr lang="fr-FR" smtClean="0"/>
              <a:t>16</a:t>
            </a:fld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212468" y="2924944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ANY QUESTIONS ?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5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u="sng" dirty="0" err="1" smtClean="0">
                <a:latin typeface="Adobe Garamond Pro" pitchFamily="18" charset="0"/>
              </a:rPr>
              <a:t>Summary</a:t>
            </a:r>
            <a:r>
              <a:rPr lang="fr-FR" b="1" u="sng" dirty="0" smtClean="0">
                <a:latin typeface="Adobe Garamond Pro" pitchFamily="18" charset="0"/>
              </a:rPr>
              <a:t> </a:t>
            </a:r>
            <a:r>
              <a:rPr lang="fr-FR" b="1" u="sng" dirty="0" smtClean="0">
                <a:latin typeface="Adobe Garamond Pro" pitchFamily="18" charset="0"/>
              </a:rPr>
              <a:t>:</a:t>
            </a:r>
            <a:endParaRPr lang="fr-FR" b="1" u="sng" dirty="0">
              <a:latin typeface="Adobe Garamond Pro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</a:t>
            </a:r>
            <a:r>
              <a:rPr lang="fr-FR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company</a:t>
            </a:r>
            <a:endParaRPr lang="fr-FR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team</a:t>
            </a:r>
            <a:endParaRPr lang="fr-FR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Project </a:t>
            </a: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PCGC</a:t>
            </a:r>
          </a:p>
          <a:p>
            <a:r>
              <a:rPr lang="fr-FR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</a:t>
            </a:r>
            <a:r>
              <a:rPr lang="fr-FR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</a:t>
            </a: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work</a:t>
            </a: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Conclusion</a:t>
            </a:r>
            <a:endParaRPr lang="fr-FR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BEF55-29F1-4880-AAC6-0751E4D2BDC9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029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92088"/>
          </a:xfrm>
        </p:spPr>
        <p:txBody>
          <a:bodyPr/>
          <a:lstStyle/>
          <a:p>
            <a:r>
              <a:rPr lang="fr-FR" dirty="0" smtClean="0">
                <a:latin typeface="Adobe Garamond Pro" pitchFamily="18" charset="0"/>
              </a:rPr>
              <a:t>The group  La Poste</a:t>
            </a:r>
            <a:endParaRPr lang="fr-FR" dirty="0">
              <a:latin typeface="Adobe Garamond Pro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687945" y="2060848"/>
            <a:ext cx="82827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4000" b="1" dirty="0" smtClean="0">
                <a:solidFill>
                  <a:schemeClr val="bg1">
                    <a:lumMod val="50000"/>
                  </a:schemeClr>
                </a:solidFill>
                <a:latin typeface="Blackoak Std" pitchFamily="82" charset="0"/>
                <a:ea typeface="Adobe Gothic Std B" pitchFamily="34" charset="-128"/>
                <a:cs typeface="Adobe Arabic" pitchFamily="18" charset="-78"/>
              </a:rPr>
              <a:t>1</a:t>
            </a:r>
          </a:p>
          <a:p>
            <a:pPr algn="just"/>
            <a:r>
              <a:rPr lang="fr-FR" sz="4000" b="1" dirty="0" smtClean="0">
                <a:solidFill>
                  <a:schemeClr val="bg1">
                    <a:lumMod val="50000"/>
                  </a:schemeClr>
                </a:solidFill>
                <a:latin typeface="Blackoak Std" pitchFamily="82" charset="0"/>
                <a:ea typeface="Adobe Gothic Std B" pitchFamily="34" charset="-128"/>
                <a:cs typeface="Adobe Arabic" pitchFamily="18" charset="-78"/>
              </a:rPr>
              <a:t>5</a:t>
            </a:r>
          </a:p>
          <a:p>
            <a:pPr algn="just"/>
            <a:r>
              <a:rPr lang="fr-FR" sz="4000" b="1" dirty="0" smtClean="0">
                <a:solidFill>
                  <a:schemeClr val="bg1">
                    <a:lumMod val="50000"/>
                  </a:schemeClr>
                </a:solidFill>
                <a:latin typeface="Blackoak Std" pitchFamily="82" charset="0"/>
                <a:ea typeface="Adobe Gothic Std B" pitchFamily="34" charset="-128"/>
                <a:cs typeface="Adobe Arabic" pitchFamily="18" charset="-78"/>
              </a:rPr>
              <a:t>7</a:t>
            </a:r>
          </a:p>
          <a:p>
            <a:pPr algn="just"/>
            <a:r>
              <a:rPr lang="fr-FR" sz="4000" b="1" dirty="0" smtClean="0">
                <a:solidFill>
                  <a:schemeClr val="bg1">
                    <a:lumMod val="50000"/>
                  </a:schemeClr>
                </a:solidFill>
                <a:latin typeface="Blackoak Std" pitchFamily="82" charset="0"/>
                <a:ea typeface="Adobe Gothic Std B" pitchFamily="34" charset="-128"/>
                <a:cs typeface="Adobe Arabic" pitchFamily="18" charset="-78"/>
              </a:rPr>
              <a:t>6</a:t>
            </a:r>
          </a:p>
          <a:p>
            <a:endParaRPr lang="fr-FR" dirty="0"/>
          </a:p>
          <a:p>
            <a:endParaRPr lang="fr-FR" dirty="0" smtClean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60648"/>
            <a:ext cx="2627942" cy="983179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591780" y="3143298"/>
            <a:ext cx="3924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250 000 </a:t>
            </a:r>
            <a:r>
              <a:rPr lang="fr-FR" sz="32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employees</a:t>
            </a:r>
            <a:endParaRPr lang="fr-FR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978496" y="3020188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rgbClr val="1A949A"/>
                </a:solidFill>
                <a:latin typeface="Algerian" panose="04020705040A02060702" pitchFamily="82" charset="0"/>
              </a:rPr>
              <a:t>23</a:t>
            </a:r>
            <a:r>
              <a:rPr lang="fr-FR" sz="4800" baseline="30000" dirty="0" smtClean="0">
                <a:solidFill>
                  <a:srgbClr val="1A949A"/>
                </a:solidFill>
                <a:latin typeface="Algerian" panose="04020705040A02060702" pitchFamily="82" charset="0"/>
              </a:rPr>
              <a:t>th</a:t>
            </a:r>
            <a:r>
              <a:rPr lang="fr-FR" sz="4800" dirty="0" smtClean="0">
                <a:solidFill>
                  <a:srgbClr val="1A949A"/>
                </a:solidFill>
                <a:latin typeface="Algerian" panose="04020705040A02060702" pitchFamily="82" charset="0"/>
              </a:rPr>
              <a:t> </a:t>
            </a:r>
            <a:endParaRPr lang="fr-FR" sz="4800" dirty="0">
              <a:solidFill>
                <a:srgbClr val="1A949A"/>
              </a:solidFill>
              <a:latin typeface="Algerian" panose="04020705040A02060702" pitchFamily="82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971600" y="3645024"/>
            <a:ext cx="60098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200" dirty="0" smtClean="0">
                <a:solidFill>
                  <a:schemeClr val="tx2">
                    <a:lumMod val="75000"/>
                  </a:schemeClr>
                </a:solidFill>
                <a:latin typeface="Bernard MT Condensed" panose="02050806060905020404" pitchFamily="18" charset="0"/>
              </a:rPr>
              <a:t>22 </a:t>
            </a:r>
            <a:r>
              <a:rPr lang="fr-FR" sz="7200" dirty="0" smtClean="0">
                <a:solidFill>
                  <a:schemeClr val="tx2">
                    <a:lumMod val="75000"/>
                  </a:schemeClr>
                </a:solidFill>
                <a:latin typeface="Bernard MT Condensed" panose="02050806060905020404" pitchFamily="18" charset="0"/>
              </a:rPr>
              <a:t>billion</a:t>
            </a:r>
            <a:endParaRPr lang="fr-FR" sz="7200" dirty="0">
              <a:solidFill>
                <a:schemeClr val="tx2">
                  <a:lumMod val="75000"/>
                </a:schemeClr>
              </a:solidFill>
              <a:latin typeface="Bernard MT Condensed" panose="02050806060905020404" pitchFamily="18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3239007" y="2627662"/>
            <a:ext cx="3413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chemeClr val="accent5">
                    <a:lumMod val="75000"/>
                  </a:schemeClr>
                </a:solidFill>
                <a:latin typeface="Adobe Fangsong Std R" pitchFamily="18" charset="-128"/>
                <a:ea typeface="Adobe Fangsong Std R" pitchFamily="18" charset="-128"/>
              </a:rPr>
              <a:t>1 </a:t>
            </a:r>
            <a:r>
              <a:rPr lang="fr-FR" sz="3200" b="1" dirty="0" err="1" smtClean="0">
                <a:solidFill>
                  <a:schemeClr val="accent5">
                    <a:lumMod val="75000"/>
                  </a:schemeClr>
                </a:solidFill>
                <a:latin typeface="Adobe Fangsong Std R" pitchFamily="18" charset="-128"/>
                <a:ea typeface="Adobe Fangsong Std R" pitchFamily="18" charset="-128"/>
              </a:rPr>
              <a:t>march</a:t>
            </a:r>
            <a:r>
              <a:rPr lang="fr-FR" sz="3200" b="1" dirty="0" smtClean="0">
                <a:solidFill>
                  <a:schemeClr val="accent5">
                    <a:lumMod val="75000"/>
                  </a:schemeClr>
                </a:solidFill>
                <a:latin typeface="Adobe Fangsong Std R" pitchFamily="18" charset="-128"/>
                <a:ea typeface="Adobe Fangsong Std R" pitchFamily="18" charset="-128"/>
              </a:rPr>
              <a:t> </a:t>
            </a:r>
            <a:r>
              <a:rPr lang="fr-FR" sz="3200" b="1" dirty="0" smtClean="0">
                <a:solidFill>
                  <a:schemeClr val="accent5">
                    <a:lumMod val="75000"/>
                  </a:schemeClr>
                </a:solidFill>
                <a:latin typeface="Adobe Fangsong Std R" pitchFamily="18" charset="-128"/>
                <a:ea typeface="Adobe Fangsong Std R" pitchFamily="18" charset="-128"/>
              </a:rPr>
              <a:t>2010</a:t>
            </a:r>
            <a:endParaRPr lang="fr-FR" sz="3200" b="1" dirty="0">
              <a:solidFill>
                <a:schemeClr val="accent5">
                  <a:lumMod val="75000"/>
                </a:schemeClr>
              </a:solidFill>
              <a:latin typeface="Adobe Fangsong Std R" pitchFamily="18" charset="-128"/>
              <a:ea typeface="Adobe Fangsong Std R" pitchFamily="18" charset="-128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BEF55-29F1-4880-AAC6-0751E4D2BDC9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939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Adobe Garamond Pro" pitchFamily="18" charset="0"/>
              </a:rPr>
              <a:t>La DSI-C</a:t>
            </a:r>
            <a:endParaRPr lang="fr-FR" dirty="0">
              <a:latin typeface="Adobe Garamond Pro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u="sng" dirty="0" err="1" smtClean="0"/>
              <a:t>Address</a:t>
            </a:r>
            <a:r>
              <a:rPr lang="fr-FR" u="sng" dirty="0" smtClean="0"/>
              <a:t> </a:t>
            </a:r>
            <a:r>
              <a:rPr lang="fr-FR" u="sng" dirty="0" smtClean="0"/>
              <a:t>: </a:t>
            </a:r>
          </a:p>
          <a:p>
            <a:pPr>
              <a:buFontTx/>
              <a:buChar char="-"/>
            </a:pPr>
            <a:r>
              <a:rPr lang="fr-FR" dirty="0" smtClean="0"/>
              <a:t>796 rue de la Croix de Lavit 34000</a:t>
            </a:r>
          </a:p>
          <a:p>
            <a:pPr>
              <a:buFontTx/>
              <a:buChar char="-"/>
            </a:pPr>
            <a:r>
              <a:rPr lang="fr-FR" dirty="0" smtClean="0"/>
              <a:t>Site </a:t>
            </a:r>
            <a:r>
              <a:rPr lang="fr-FR" dirty="0" smtClean="0">
                <a:hlinkClick r:id="rId2"/>
              </a:rPr>
              <a:t>http://www.laposte.fr/</a:t>
            </a:r>
            <a:endParaRPr lang="fr-FR" dirty="0" smtClean="0"/>
          </a:p>
          <a:p>
            <a:pPr>
              <a:buFontTx/>
              <a:buChar char="-"/>
            </a:pP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058" y="274593"/>
            <a:ext cx="2627942" cy="983179"/>
          </a:xfrm>
          <a:prstGeom prst="rect">
            <a:avLst/>
          </a:prstGeom>
        </p:spPr>
      </p:pic>
      <p:pic>
        <p:nvPicPr>
          <p:cNvPr id="7" name="Image 6" descr="C:\Users\KPJ137\Documents\Guilhem\Docs\Rapport\batiment DSI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573016"/>
            <a:ext cx="6390605" cy="302433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BEF55-29F1-4880-AAC6-0751E4D2BDC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962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>
                <a:latin typeface="Adobe Garamond Pro" pitchFamily="18" charset="0"/>
              </a:rPr>
              <a:t>L’équipe</a:t>
            </a:r>
            <a:endParaRPr lang="fr-FR" dirty="0">
              <a:latin typeface="Adobe Garamond Pro" pitchFamily="18" charset="0"/>
            </a:endParaRPr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62" y="1844824"/>
            <a:ext cx="6912808" cy="315998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299" y="188640"/>
            <a:ext cx="2627942" cy="983179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BEF55-29F1-4880-AAC6-0751E4D2BDC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279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 smtClean="0">
                <a:latin typeface="Adobe Garamond Pro" pitchFamily="18" charset="0"/>
              </a:rPr>
              <a:t>Work</a:t>
            </a:r>
            <a:r>
              <a:rPr lang="fr-FR" dirty="0" smtClean="0">
                <a:latin typeface="Adobe Garamond Pro" pitchFamily="18" charset="0"/>
              </a:rPr>
              <a:t> </a:t>
            </a:r>
            <a:r>
              <a:rPr lang="fr-FR" dirty="0" err="1" smtClean="0">
                <a:latin typeface="Adobe Garamond Pro" pitchFamily="18" charset="0"/>
              </a:rPr>
              <a:t>method</a:t>
            </a:r>
            <a:endParaRPr lang="fr-FR" dirty="0">
              <a:latin typeface="Adobe Garamond Pro" pitchFamily="18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922" y="2276872"/>
            <a:ext cx="6296904" cy="4077269"/>
          </a:xfrm>
          <a:prstGeom prst="rect">
            <a:avLst/>
          </a:prstGeom>
        </p:spPr>
      </p:pic>
      <p:pic>
        <p:nvPicPr>
          <p:cNvPr id="2050" name="Picture 2" descr="http://blog.zone-franche.fr/files/2012/12/agil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25388"/>
            <a:ext cx="1896145" cy="158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BEF55-29F1-4880-AAC6-0751E4D2BDC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924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Project PCGC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611560" y="2610525"/>
            <a:ext cx="2372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Portal Key </a:t>
            </a:r>
            <a:r>
              <a:rPr lang="fr-FR" dirty="0" err="1"/>
              <a:t>Accounts</a:t>
            </a:r>
            <a:r>
              <a:rPr lang="fr-FR" dirty="0"/>
              <a:t> </a:t>
            </a:r>
            <a:r>
              <a:rPr lang="fr-FR" dirty="0" smtClean="0"/>
              <a:t>: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611560" y="3284984"/>
            <a:ext cx="78854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 smtClean="0"/>
              <a:t>500 </a:t>
            </a:r>
            <a:r>
              <a:rPr lang="en-US" dirty="0"/>
              <a:t>users of various financial groups.</a:t>
            </a:r>
            <a:endParaRPr lang="fr-FR" dirty="0" smtClean="0"/>
          </a:p>
          <a:p>
            <a:pPr marL="285750" indent="-285750">
              <a:buFontTx/>
              <a:buChar char="-"/>
            </a:pPr>
            <a:r>
              <a:rPr lang="en-US" dirty="0"/>
              <a:t>More than 110 major accounts concerned.</a:t>
            </a:r>
          </a:p>
          <a:p>
            <a:pPr marL="285750" indent="-285750">
              <a:buFontTx/>
              <a:buChar char="-"/>
            </a:pPr>
            <a:r>
              <a:rPr lang="en-US" dirty="0"/>
              <a:t>1 Key Account is </a:t>
            </a:r>
            <a:r>
              <a:rPr lang="en-US" dirty="0" smtClean="0"/>
              <a:t>a </a:t>
            </a:r>
            <a:r>
              <a:rPr lang="en-US" dirty="0"/>
              <a:t>customer who reported more than 10 million turnover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BEF55-29F1-4880-AAC6-0751E4D2BDC9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44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BEF55-29F1-4880-AAC6-0751E4D2BDC9}" type="slidenum">
              <a:rPr lang="fr-FR" smtClean="0"/>
              <a:t>8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57688"/>
            <a:ext cx="6887783" cy="6066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272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Technologies</a:t>
            </a:r>
            <a:endParaRPr lang="fr-FR" dirty="0"/>
          </a:p>
        </p:txBody>
      </p:sp>
      <p:pic>
        <p:nvPicPr>
          <p:cNvPr id="3078" name="Picture 6" descr="http://www.opencodez.com/wp-content/uploads/2014/04/logo-drup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157192"/>
            <a:ext cx="2360945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devget.net/wp-content/uploads/2014/05/html-css-j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556791"/>
            <a:ext cx="4176464" cy="2450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framework.zend.com/images/logos/ZendFramework-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630741"/>
            <a:ext cx="5797998" cy="153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http://www.techsys.fr/new/images/oracle-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107732">
            <a:off x="-330088" y="3169682"/>
            <a:ext cx="3401646" cy="51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BEF55-29F1-4880-AAC6-0751E4D2BDC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567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1464</TotalTime>
  <Words>240</Words>
  <Application>Microsoft Office PowerPoint</Application>
  <PresentationFormat>Affichage à l'écran (4:3)</PresentationFormat>
  <Paragraphs>96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9" baseType="lpstr">
      <vt:lpstr>Adobe Arabic</vt:lpstr>
      <vt:lpstr>Adobe Fangsong Std R</vt:lpstr>
      <vt:lpstr>Adobe Garamond Pro</vt:lpstr>
      <vt:lpstr>Adobe Garamond Pro Bold</vt:lpstr>
      <vt:lpstr>Adobe Gothic Std B</vt:lpstr>
      <vt:lpstr>Algerian</vt:lpstr>
      <vt:lpstr>Bernard MT Condensed</vt:lpstr>
      <vt:lpstr>Blackoak Std</vt:lpstr>
      <vt:lpstr>Calibri</vt:lpstr>
      <vt:lpstr>Georgia</vt:lpstr>
      <vt:lpstr>Wingdings</vt:lpstr>
      <vt:lpstr>Wingdings 2</vt:lpstr>
      <vt:lpstr>Civil</vt:lpstr>
      <vt:lpstr>Internship</vt:lpstr>
      <vt:lpstr>Summary :</vt:lpstr>
      <vt:lpstr>The group  La Poste</vt:lpstr>
      <vt:lpstr>La DSI-C</vt:lpstr>
      <vt:lpstr>L’équipe</vt:lpstr>
      <vt:lpstr>Work method</vt:lpstr>
      <vt:lpstr>Project PCGC</vt:lpstr>
      <vt:lpstr>Présentation PowerPoint</vt:lpstr>
      <vt:lpstr>Technologies</vt:lpstr>
      <vt:lpstr>Completed projects</vt:lpstr>
      <vt:lpstr>Block Documentation</vt:lpstr>
      <vt:lpstr>Updating the Back-Office</vt:lpstr>
      <vt:lpstr>Modification of the type of financial group</vt:lpstr>
      <vt:lpstr>Export CSV consumption</vt:lpstr>
      <vt:lpstr>Conclusion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Yohann Payrot</dc:creator>
  <cp:lastModifiedBy>payrot_y</cp:lastModifiedBy>
  <cp:revision>37</cp:revision>
  <dcterms:created xsi:type="dcterms:W3CDTF">2014-07-06T09:21:31Z</dcterms:created>
  <dcterms:modified xsi:type="dcterms:W3CDTF">2015-01-20T07:17:37Z</dcterms:modified>
</cp:coreProperties>
</file>