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8" r:id="rId9"/>
    <p:sldId id="263" r:id="rId10"/>
    <p:sldId id="265" r:id="rId11"/>
    <p:sldId id="269" r:id="rId12"/>
    <p:sldId id="270" r:id="rId13"/>
    <p:sldId id="271" r:id="rId14"/>
    <p:sldId id="272" r:id="rId15"/>
    <p:sldId id="266" r:id="rId16"/>
    <p:sldId id="264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60C1E-ABFB-4400-AC72-F2356E9B7967}" type="datetimeFigureOut">
              <a:rPr lang="fr-FR" smtClean="0"/>
              <a:t>20/01/2015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07063-F502-4423-87AB-A06CD5790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33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BAF9-C2AD-4883-8600-0425002EA63F}" type="datetime1">
              <a:rPr lang="fr-FR" smtClean="0"/>
              <a:t>20/01/2015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2BEF55-29F1-4880-AAC6-0751E4D2BDC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2518-957A-4369-A9AD-8EDC5CCCB7B5}" type="datetime1">
              <a:rPr lang="fr-FR" smtClean="0"/>
              <a:t>20/01/2015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62BEF55-29F1-4880-AAC6-0751E4D2BDC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0070-3ADE-41D6-8137-984A044F08A8}" type="datetime1">
              <a:rPr lang="fr-FR" smtClean="0"/>
              <a:t>20/01/2015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02E3-AFB8-43F5-A051-21D43125AA11}" type="datetime1">
              <a:rPr lang="fr-FR" smtClean="0"/>
              <a:t>20/01/2015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62BEF55-29F1-4880-AAC6-0751E4D2BDC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485-BF8E-4F9E-9F3E-F2F60A2CA62C}" type="datetime1">
              <a:rPr lang="fr-FR" smtClean="0"/>
              <a:t>20/01/2015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2BEF55-29F1-4880-AAC6-0751E4D2BDC9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F7CB431-AB1E-4C09-B462-1B982AF874C8}" type="datetime1">
              <a:rPr lang="fr-FR" smtClean="0"/>
              <a:t>20/01/2015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7C88-1632-4D23-97AB-413F65844FE1}" type="datetime1">
              <a:rPr lang="fr-FR" smtClean="0"/>
              <a:t>20/01/2015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62BEF55-29F1-4880-AAC6-0751E4D2BDC9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84D6-5652-431F-ADE2-7174DA6AD588}" type="datetime1">
              <a:rPr lang="fr-FR" smtClean="0"/>
              <a:t>20/01/2015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62BEF55-29F1-4880-AAC6-0751E4D2BD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F5AF-92AC-40EE-B91D-C394B3542313}" type="datetime1">
              <a:rPr lang="fr-FR" smtClean="0"/>
              <a:t>20/01/2015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2BEF55-29F1-4880-AAC6-0751E4D2BD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2BEF55-29F1-4880-AAC6-0751E4D2BDC9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979-B85E-4648-AD76-E65476BA16A5}" type="datetime1">
              <a:rPr lang="fr-FR" smtClean="0"/>
              <a:t>20/01/2015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62BEF55-29F1-4880-AAC6-0751E4D2BDC9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F2C11BF-7573-4F8F-90CC-8C9F2AF0E92E}" type="datetime1">
              <a:rPr lang="fr-FR" smtClean="0"/>
              <a:t>20/01/2015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FB1DC7C-A2F5-4E92-A5D7-75A3EFD59767}" type="datetime1">
              <a:rPr lang="fr-FR" smtClean="0"/>
              <a:t>20/01/2015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2BEF55-29F1-4880-AAC6-0751E4D2BDC9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laposte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3968" y="5805264"/>
            <a:ext cx="4496544" cy="766936"/>
          </a:xfrm>
        </p:spPr>
        <p:txBody>
          <a:bodyPr/>
          <a:lstStyle/>
          <a:p>
            <a:pPr algn="r"/>
            <a:r>
              <a:rPr lang="fr-FR" dirty="0" smtClean="0"/>
              <a:t>Payrot Yohann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r>
              <a:rPr lang="fr-FR" dirty="0" err="1">
                <a:latin typeface="Adobe Garamond Pro Bold" pitchFamily="18" charset="0"/>
              </a:rPr>
              <a:t>I</a:t>
            </a:r>
            <a:r>
              <a:rPr lang="fr-FR" dirty="0" err="1" smtClean="0">
                <a:latin typeface="Adobe Garamond Pro Bold" pitchFamily="18" charset="0"/>
              </a:rPr>
              <a:t>nternship</a:t>
            </a:r>
            <a:endParaRPr lang="fr-FR" dirty="0">
              <a:latin typeface="Adobe Garamond Pro Bold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2" y="441144"/>
            <a:ext cx="2826761" cy="10269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72" y="274593"/>
            <a:ext cx="3800270" cy="142177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7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Completed</a:t>
            </a:r>
            <a:r>
              <a:rPr lang="fr-FR" dirty="0" smtClean="0"/>
              <a:t> </a:t>
            </a:r>
            <a:r>
              <a:rPr lang="fr-FR" dirty="0" err="1"/>
              <a:t>projects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2060848"/>
            <a:ext cx="42418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Block </a:t>
            </a:r>
            <a:r>
              <a:rPr lang="fr-FR" dirty="0" smtClean="0"/>
              <a:t>« Documentation ».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Updating</a:t>
            </a:r>
            <a:r>
              <a:rPr lang="fr-FR" dirty="0"/>
              <a:t> the Back-Office.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en-US" dirty="0"/>
              <a:t>Changing the type of financial group</a:t>
            </a:r>
            <a:r>
              <a:rPr lang="fr-FR" dirty="0" smtClean="0"/>
              <a:t>.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/>
              <a:t>Export CSV </a:t>
            </a:r>
            <a:r>
              <a:rPr lang="fr-FR" dirty="0" err="1"/>
              <a:t>consumption</a:t>
            </a:r>
            <a:r>
              <a:rPr lang="fr-FR" dirty="0"/>
              <a:t>.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3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Block </a:t>
            </a:r>
            <a:r>
              <a:rPr lang="fr-FR" dirty="0" smtClean="0"/>
              <a:t>Documentation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76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139952" y="1916832"/>
            <a:ext cx="42098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Creating</a:t>
            </a:r>
            <a:r>
              <a:rPr lang="fr-FR" dirty="0" smtClean="0"/>
              <a:t> a block « Documentation » 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Creating</a:t>
            </a:r>
            <a:r>
              <a:rPr lang="fr-FR" dirty="0" smtClean="0"/>
              <a:t> a document type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Upload</a:t>
            </a:r>
            <a:r>
              <a:rPr lang="fr-FR" dirty="0" smtClean="0"/>
              <a:t> documents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Display according to the </a:t>
            </a:r>
            <a:r>
              <a:rPr lang="en-US" dirty="0" smtClean="0"/>
              <a:t>sectors</a:t>
            </a:r>
          </a:p>
          <a:p>
            <a:pPr marL="285750" indent="-285750">
              <a:buFontTx/>
              <a:buChar char="-"/>
            </a:pPr>
            <a:r>
              <a:rPr lang="en-US" dirty="0"/>
              <a:t>A counter of uploaded documents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4293096"/>
            <a:ext cx="35862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issues :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Environment</a:t>
            </a:r>
            <a:r>
              <a:rPr lang="fr-FR" dirty="0" smtClean="0"/>
              <a:t> </a:t>
            </a:r>
            <a:r>
              <a:rPr lang="fr-FR" dirty="0" err="1" smtClean="0"/>
              <a:t>Drupal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en-US" dirty="0"/>
              <a:t>Limiting </a:t>
            </a:r>
            <a:r>
              <a:rPr lang="en-US" dirty="0" smtClean="0"/>
              <a:t>the </a:t>
            </a:r>
            <a:r>
              <a:rPr lang="en-US" dirty="0"/>
              <a:t>size of </a:t>
            </a:r>
            <a:r>
              <a:rPr lang="en-US" dirty="0" smtClean="0"/>
              <a:t>the upload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maintainable</a:t>
            </a:r>
            <a:r>
              <a:rPr lang="fr-FR" dirty="0"/>
              <a:t> code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/>
              <a:t>Taxonomy</a:t>
            </a:r>
            <a:r>
              <a:rPr lang="fr-FR" dirty="0"/>
              <a:t> (</a:t>
            </a:r>
            <a:r>
              <a:rPr lang="fr-FR" dirty="0" err="1"/>
              <a:t>Sectors</a:t>
            </a:r>
            <a:r>
              <a:rPr lang="fr-FR" dirty="0"/>
              <a:t> of </a:t>
            </a:r>
            <a:r>
              <a:rPr lang="fr-FR" dirty="0" err="1"/>
              <a:t>activity</a:t>
            </a:r>
            <a:r>
              <a:rPr lang="fr-FR" dirty="0"/>
              <a:t>)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04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Updating</a:t>
            </a:r>
            <a:r>
              <a:rPr lang="fr-FR" dirty="0"/>
              <a:t> the Back-Office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868144" y="2132856"/>
            <a:ext cx="2566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Creating</a:t>
            </a:r>
            <a:r>
              <a:rPr lang="fr-FR" dirty="0" smtClean="0"/>
              <a:t> a </a:t>
            </a:r>
            <a:r>
              <a:rPr lang="fr-FR" dirty="0" smtClean="0"/>
              <a:t>batch </a:t>
            </a:r>
          </a:p>
          <a:p>
            <a:pPr marL="285750" indent="-285750">
              <a:buFontTx/>
              <a:buChar char="-"/>
            </a:pPr>
            <a:r>
              <a:rPr lang="fr-FR" dirty="0"/>
              <a:t>Update the </a:t>
            </a:r>
            <a:r>
              <a:rPr lang="fr-FR" dirty="0" smtClean="0"/>
              <a:t>interface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Checking</a:t>
            </a:r>
            <a:r>
              <a:rPr lang="fr-FR" dirty="0"/>
              <a:t> / </a:t>
            </a:r>
            <a:r>
              <a:rPr lang="fr-FR" dirty="0" err="1"/>
              <a:t>changing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848" y="5074227"/>
            <a:ext cx="4379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Issues: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/>
              <a:t>Concept of Batch </a:t>
            </a:r>
            <a:r>
              <a:rPr lang="fr-FR" dirty="0" err="1" smtClean="0"/>
              <a:t>unknown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en-US" dirty="0"/>
              <a:t>Working on an unknown </a:t>
            </a:r>
            <a:r>
              <a:rPr lang="en-US" dirty="0" smtClean="0"/>
              <a:t>environment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maintainable</a:t>
            </a:r>
            <a:r>
              <a:rPr lang="fr-FR" dirty="0"/>
              <a:t> code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12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4" y="1713433"/>
            <a:ext cx="5595810" cy="32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04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of </a:t>
            </a:r>
            <a:r>
              <a:rPr lang="en-US" dirty="0"/>
              <a:t>the type of financial group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796136" y="1772816"/>
            <a:ext cx="3040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Administration </a:t>
            </a:r>
            <a:r>
              <a:rPr lang="en-US" dirty="0"/>
              <a:t>function to change the type of a financial group</a:t>
            </a:r>
            <a:r>
              <a:rPr lang="en-US" dirty="0" smtClean="0"/>
              <a:t>.</a:t>
            </a:r>
          </a:p>
          <a:p>
            <a:r>
              <a:rPr lang="fr-FR" dirty="0" smtClean="0"/>
              <a:t>-  </a:t>
            </a:r>
            <a:r>
              <a:rPr lang="fr-FR" dirty="0" smtClean="0"/>
              <a:t> </a:t>
            </a:r>
            <a:r>
              <a:rPr lang="en-US" dirty="0"/>
              <a:t>Number of users on the</a:t>
            </a:r>
          </a:p>
          <a:p>
            <a:r>
              <a:rPr lang="en-US" dirty="0"/>
              <a:t>financial Group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79300" y="3604524"/>
            <a:ext cx="3332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Issues </a:t>
            </a:r>
            <a:r>
              <a:rPr lang="fr-FR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Asynchronous</a:t>
            </a:r>
            <a:r>
              <a:rPr lang="fr-FR" dirty="0" smtClean="0"/>
              <a:t> (Ajax</a:t>
            </a:r>
            <a:r>
              <a:rPr lang="fr-FR" dirty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Oracle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13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772816"/>
            <a:ext cx="534619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5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Export CSV </a:t>
            </a:r>
            <a:r>
              <a:rPr lang="fr-FR" dirty="0" err="1"/>
              <a:t>consumption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8889" y="5183695"/>
            <a:ext cx="7648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Export of consumption of customers</a:t>
            </a:r>
            <a:r>
              <a:rPr lang="en-US" dirty="0" smtClean="0"/>
              <a:t>.</a:t>
            </a:r>
          </a:p>
          <a:p>
            <a:r>
              <a:rPr lang="fr-FR" dirty="0" smtClean="0"/>
              <a:t>-</a:t>
            </a:r>
            <a:r>
              <a:rPr lang="en-US" dirty="0"/>
              <a:t> If the volume of consumption is too high, a standing filter is carried out</a:t>
            </a:r>
            <a:r>
              <a:rPr lang="fr-FR" dirty="0" smtClean="0"/>
              <a:t>.</a:t>
            </a:r>
          </a:p>
          <a:p>
            <a:r>
              <a:rPr lang="fr-FR" dirty="0"/>
              <a:t>- </a:t>
            </a:r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Refine</a:t>
            </a:r>
            <a:r>
              <a:rPr lang="fr-FR" dirty="0"/>
              <a:t> </a:t>
            </a:r>
            <a:r>
              <a:rPr lang="fr-FR" dirty="0" err="1"/>
              <a:t>consumption</a:t>
            </a:r>
            <a:r>
              <a:rPr lang="fr-FR" dirty="0"/>
              <a:t>.</a:t>
            </a:r>
            <a:endParaRPr lang="fr-FR" dirty="0" smtClean="0"/>
          </a:p>
          <a:p>
            <a:r>
              <a:rPr lang="fr-FR" dirty="0"/>
              <a:t>- Export to CSV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392069" y="1700808"/>
            <a:ext cx="2884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issues </a:t>
            </a:r>
            <a:r>
              <a:rPr lang="fr-FR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Response</a:t>
            </a:r>
            <a:r>
              <a:rPr lang="fr-FR" dirty="0" smtClean="0"/>
              <a:t> time.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queries</a:t>
            </a:r>
            <a:r>
              <a:rPr lang="fr-FR" dirty="0"/>
              <a:t>.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Ajax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700808"/>
            <a:ext cx="5907578" cy="32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0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6854" y="1988840"/>
            <a:ext cx="8817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- </a:t>
            </a:r>
            <a:r>
              <a:rPr lang="fr-FR" dirty="0"/>
              <a:t>Positive </a:t>
            </a:r>
            <a:r>
              <a:rPr lang="fr-FR" dirty="0" err="1" smtClean="0"/>
              <a:t>experience</a:t>
            </a:r>
            <a:endParaRPr lang="fr-FR" dirty="0" smtClean="0"/>
          </a:p>
          <a:p>
            <a:r>
              <a:rPr lang="fr-FR" dirty="0" smtClean="0"/>
              <a:t>	- </a:t>
            </a:r>
            <a:r>
              <a:rPr lang="en-US" dirty="0"/>
              <a:t>Strong background in web </a:t>
            </a:r>
            <a:r>
              <a:rPr lang="en-US" dirty="0" smtClean="0"/>
              <a:t>development</a:t>
            </a:r>
          </a:p>
          <a:p>
            <a:r>
              <a:rPr lang="fr-FR" dirty="0" smtClean="0"/>
              <a:t>	- </a:t>
            </a:r>
            <a:r>
              <a:rPr lang="en-US" dirty="0"/>
              <a:t>Design and Conduct of a project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6854" y="3694382"/>
            <a:ext cx="888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>
                <a:solidFill>
                  <a:schemeClr val="accent3">
                    <a:lumMod val="75000"/>
                  </a:schemeClr>
                </a:solidFill>
              </a:rPr>
              <a:t>Relevance to </a:t>
            </a:r>
            <a:r>
              <a:rPr lang="fr-FR" sz="2800" u="sng" dirty="0" err="1">
                <a:solidFill>
                  <a:schemeClr val="accent3">
                    <a:lumMod val="75000"/>
                  </a:schemeClr>
                </a:solidFill>
              </a:rPr>
              <a:t>my</a:t>
            </a:r>
            <a:r>
              <a:rPr lang="fr-FR" sz="2800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800" u="sng" dirty="0" err="1">
                <a:solidFill>
                  <a:schemeClr val="accent3">
                    <a:lumMod val="75000"/>
                  </a:schemeClr>
                </a:solidFill>
              </a:rPr>
              <a:t>career</a:t>
            </a:r>
            <a:endParaRPr lang="fr-FR" sz="28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6854" y="4869160"/>
            <a:ext cx="8817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	- </a:t>
            </a:r>
            <a:r>
              <a:rPr lang="en-US" dirty="0"/>
              <a:t>Discover the reality of a large company</a:t>
            </a:r>
            <a:r>
              <a:rPr lang="en-US" dirty="0" smtClean="0"/>
              <a:t>.</a:t>
            </a:r>
          </a:p>
          <a:p>
            <a:r>
              <a:rPr lang="fr-FR" dirty="0" smtClean="0"/>
              <a:t> </a:t>
            </a:r>
            <a:r>
              <a:rPr lang="fr-FR" dirty="0" smtClean="0"/>
              <a:t>	- </a:t>
            </a:r>
            <a:r>
              <a:rPr lang="fr-FR" dirty="0" err="1"/>
              <a:t>autonomy</a:t>
            </a:r>
            <a:r>
              <a:rPr lang="fr-FR" dirty="0"/>
              <a:t>.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 smtClean="0"/>
              <a:t>	- </a:t>
            </a:r>
            <a:r>
              <a:rPr lang="fr-FR" dirty="0"/>
              <a:t>New </a:t>
            </a:r>
            <a:r>
              <a:rPr lang="fr-FR" dirty="0" err="1" smtClean="0"/>
              <a:t>knowledge</a:t>
            </a:r>
            <a:r>
              <a:rPr lang="fr-FR" dirty="0" smtClean="0"/>
              <a:t>. 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 smtClean="0"/>
              <a:t>	- </a:t>
            </a:r>
            <a:r>
              <a:rPr lang="fr-FR" dirty="0" smtClean="0"/>
              <a:t>Agile </a:t>
            </a:r>
            <a:r>
              <a:rPr lang="fr-FR" dirty="0" err="1" smtClean="0"/>
              <a:t>method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7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16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2468" y="292494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ANY QUESTIONS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err="1" smtClean="0">
                <a:latin typeface="Adobe Garamond Pro" pitchFamily="18" charset="0"/>
              </a:rPr>
              <a:t>Summary</a:t>
            </a:r>
            <a:r>
              <a:rPr lang="fr-FR" b="1" u="sng" dirty="0" smtClean="0">
                <a:latin typeface="Adobe Garamond Pro" pitchFamily="18" charset="0"/>
              </a:rPr>
              <a:t> </a:t>
            </a:r>
            <a:r>
              <a:rPr lang="fr-FR" b="1" u="sng" dirty="0" smtClean="0">
                <a:latin typeface="Adobe Garamond Pro" pitchFamily="18" charset="0"/>
              </a:rPr>
              <a:t>:</a:t>
            </a:r>
            <a:endParaRPr lang="fr-FR" b="1" u="sng" dirty="0">
              <a:latin typeface="Adobe Garamond Pro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company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team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PCGC</a:t>
            </a:r>
          </a:p>
          <a:p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2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/>
          <a:lstStyle/>
          <a:p>
            <a:r>
              <a:rPr lang="fr-FR" dirty="0" smtClean="0">
                <a:latin typeface="Adobe Garamond Pro" pitchFamily="18" charset="0"/>
              </a:rPr>
              <a:t>The group  La Poste</a:t>
            </a:r>
            <a:endParaRPr lang="fr-FR" dirty="0">
              <a:latin typeface="Adobe Garamond Pro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87945" y="2060848"/>
            <a:ext cx="8282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  <a:latin typeface="Blackoak Std" pitchFamily="82" charset="0"/>
                <a:ea typeface="Adobe Gothic Std B" pitchFamily="34" charset="-128"/>
                <a:cs typeface="Adobe Arabic" pitchFamily="18" charset="-78"/>
              </a:rPr>
              <a:t>1</a:t>
            </a:r>
          </a:p>
          <a:p>
            <a:pPr algn="just"/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  <a:latin typeface="Blackoak Std" pitchFamily="82" charset="0"/>
                <a:ea typeface="Adobe Gothic Std B" pitchFamily="34" charset="-128"/>
                <a:cs typeface="Adobe Arabic" pitchFamily="18" charset="-78"/>
              </a:rPr>
              <a:t>5</a:t>
            </a:r>
          </a:p>
          <a:p>
            <a:pPr algn="just"/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  <a:latin typeface="Blackoak Std" pitchFamily="82" charset="0"/>
                <a:ea typeface="Adobe Gothic Std B" pitchFamily="34" charset="-128"/>
                <a:cs typeface="Adobe Arabic" pitchFamily="18" charset="-78"/>
              </a:rPr>
              <a:t>7</a:t>
            </a:r>
          </a:p>
          <a:p>
            <a:pPr algn="just"/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  <a:latin typeface="Blackoak Std" pitchFamily="82" charset="0"/>
                <a:ea typeface="Adobe Gothic Std B" pitchFamily="34" charset="-128"/>
                <a:cs typeface="Adobe Arabic" pitchFamily="18" charset="-78"/>
              </a:rPr>
              <a:t>6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627942" cy="98317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91780" y="3143298"/>
            <a:ext cx="3924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250 000 </a:t>
            </a:r>
            <a:r>
              <a:rPr lang="fr-FR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employees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78496" y="302018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1A949A"/>
                </a:solidFill>
                <a:latin typeface="Algerian" panose="04020705040A02060702" pitchFamily="82" charset="0"/>
              </a:rPr>
              <a:t>23</a:t>
            </a:r>
            <a:r>
              <a:rPr lang="fr-FR" sz="4800" baseline="30000" dirty="0" smtClean="0">
                <a:solidFill>
                  <a:srgbClr val="1A949A"/>
                </a:solidFill>
                <a:latin typeface="Algerian" panose="04020705040A02060702" pitchFamily="82" charset="0"/>
              </a:rPr>
              <a:t>th</a:t>
            </a:r>
            <a:r>
              <a:rPr lang="fr-FR" sz="4800" dirty="0" smtClean="0">
                <a:solidFill>
                  <a:srgbClr val="1A949A"/>
                </a:solidFill>
                <a:latin typeface="Algerian" panose="04020705040A02060702" pitchFamily="82" charset="0"/>
              </a:rPr>
              <a:t> </a:t>
            </a:r>
            <a:endParaRPr lang="fr-FR" sz="4800" dirty="0">
              <a:solidFill>
                <a:srgbClr val="1A949A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71600" y="3645024"/>
            <a:ext cx="600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  <a:t>22 </a:t>
            </a:r>
            <a:r>
              <a:rPr lang="fr-FR" sz="7200" dirty="0" smtClean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  <a:t>billion</a:t>
            </a:r>
            <a:endParaRPr lang="fr-FR" sz="7200" dirty="0">
              <a:solidFill>
                <a:schemeClr val="tx2">
                  <a:lumMod val="7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9007" y="2627662"/>
            <a:ext cx="3413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1 </a:t>
            </a:r>
            <a:r>
              <a:rPr lang="fr-FR" sz="3200" b="1" dirty="0" err="1" smtClean="0">
                <a:solidFill>
                  <a:schemeClr val="accent5">
                    <a:lumMod val="75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march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2010</a:t>
            </a:r>
            <a:endParaRPr lang="fr-FR" sz="3200" b="1" dirty="0">
              <a:solidFill>
                <a:schemeClr val="accent5">
                  <a:lumMod val="75000"/>
                </a:schemeClr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3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dobe Garamond Pro" pitchFamily="18" charset="0"/>
              </a:rPr>
              <a:t>La DSI-C</a:t>
            </a:r>
            <a:endParaRPr lang="fr-FR" dirty="0">
              <a:latin typeface="Adobe Garamond Pro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 err="1" smtClean="0"/>
              <a:t>Address</a:t>
            </a:r>
            <a:r>
              <a:rPr lang="fr-FR" u="sng" dirty="0" smtClean="0"/>
              <a:t> </a:t>
            </a:r>
            <a:r>
              <a:rPr lang="fr-FR" u="sng" dirty="0" smtClean="0"/>
              <a:t>: </a:t>
            </a:r>
          </a:p>
          <a:p>
            <a:pPr>
              <a:buFontTx/>
              <a:buChar char="-"/>
            </a:pPr>
            <a:r>
              <a:rPr lang="fr-FR" dirty="0" smtClean="0"/>
              <a:t>796 rue de la Croix de Lavit 34000</a:t>
            </a:r>
          </a:p>
          <a:p>
            <a:pPr>
              <a:buFontTx/>
              <a:buChar char="-"/>
            </a:pPr>
            <a:r>
              <a:rPr lang="fr-FR" dirty="0" smtClean="0"/>
              <a:t>Site </a:t>
            </a:r>
            <a:r>
              <a:rPr lang="fr-FR" dirty="0" smtClean="0">
                <a:hlinkClick r:id="rId2"/>
              </a:rPr>
              <a:t>http://www.laposte.fr/</a:t>
            </a: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58" y="274593"/>
            <a:ext cx="2627942" cy="983179"/>
          </a:xfrm>
          <a:prstGeom prst="rect">
            <a:avLst/>
          </a:prstGeom>
        </p:spPr>
      </p:pic>
      <p:pic>
        <p:nvPicPr>
          <p:cNvPr id="7" name="Image 6" descr="C:\Users\KPJ137\Documents\Guilhem\Docs\Rapport\batiment DS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6390605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6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Adobe Garamond Pro" pitchFamily="18" charset="0"/>
              </a:rPr>
              <a:t>L’équipe</a:t>
            </a:r>
            <a:endParaRPr lang="fr-FR" dirty="0">
              <a:latin typeface="Adobe Garamond Pro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2" y="1844824"/>
            <a:ext cx="6912808" cy="31599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99" y="188640"/>
            <a:ext cx="2627942" cy="98317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7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latin typeface="Adobe Garamond Pro" pitchFamily="18" charset="0"/>
              </a:rPr>
              <a:t>Work</a:t>
            </a:r>
            <a:r>
              <a:rPr lang="fr-FR" dirty="0" smtClean="0">
                <a:latin typeface="Adobe Garamond Pro" pitchFamily="18" charset="0"/>
              </a:rPr>
              <a:t> </a:t>
            </a:r>
            <a:r>
              <a:rPr lang="fr-FR" dirty="0" err="1" smtClean="0">
                <a:latin typeface="Adobe Garamond Pro" pitchFamily="18" charset="0"/>
              </a:rPr>
              <a:t>method</a:t>
            </a:r>
            <a:endParaRPr lang="fr-FR" dirty="0">
              <a:latin typeface="Adobe Garamond Pro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22" y="2276872"/>
            <a:ext cx="6296904" cy="4077269"/>
          </a:xfrm>
          <a:prstGeom prst="rect">
            <a:avLst/>
          </a:prstGeom>
        </p:spPr>
      </p:pic>
      <p:pic>
        <p:nvPicPr>
          <p:cNvPr id="2050" name="Picture 2" descr="http://blog.zone-franche.fr/files/2012/12/agi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5388"/>
            <a:ext cx="1896145" cy="15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2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 PCGC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2610525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Portal Key </a:t>
            </a:r>
            <a:r>
              <a:rPr lang="fr-FR" dirty="0" err="1"/>
              <a:t>Accounts</a:t>
            </a:r>
            <a:r>
              <a:rPr lang="fr-FR" dirty="0"/>
              <a:t>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3284984"/>
            <a:ext cx="7885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500 </a:t>
            </a:r>
            <a:r>
              <a:rPr lang="en-US" dirty="0"/>
              <a:t>users of various financial groups.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en-US" dirty="0"/>
              <a:t>More than 110 major accounts concerned.</a:t>
            </a:r>
          </a:p>
          <a:p>
            <a:pPr marL="285750" indent="-285750">
              <a:buFontTx/>
              <a:buChar char="-"/>
            </a:pPr>
            <a:r>
              <a:rPr lang="en-US" dirty="0"/>
              <a:t>1 Key Account is </a:t>
            </a:r>
            <a:r>
              <a:rPr lang="en-US" dirty="0" smtClean="0"/>
              <a:t>a </a:t>
            </a:r>
            <a:r>
              <a:rPr lang="en-US" dirty="0"/>
              <a:t>customer who reported more than 10 million turnover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7688"/>
            <a:ext cx="6887783" cy="60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7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Technologies</a:t>
            </a:r>
            <a:endParaRPr lang="fr-FR" dirty="0"/>
          </a:p>
        </p:txBody>
      </p:sp>
      <p:pic>
        <p:nvPicPr>
          <p:cNvPr id="3078" name="Picture 6" descr="http://www.opencodez.com/wp-content/uploads/2014/04/logo-dru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236094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devget.net/wp-content/uploads/2014/05/html-css-j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1"/>
            <a:ext cx="4176464" cy="24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framework.zend.com/images/logos/ZendFramework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30741"/>
            <a:ext cx="5797998" cy="153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ttp://www.techsys.fr/new/images/oracl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7732">
            <a:off x="-330088" y="3169682"/>
            <a:ext cx="3401646" cy="51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BEF55-29F1-4880-AAC6-0751E4D2BDC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6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1464</TotalTime>
  <Words>240</Words>
  <Application>Microsoft Office PowerPoint</Application>
  <PresentationFormat>Affichage à l'écran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9" baseType="lpstr">
      <vt:lpstr>Adobe Arabic</vt:lpstr>
      <vt:lpstr>Adobe Fangsong Std R</vt:lpstr>
      <vt:lpstr>Adobe Garamond Pro</vt:lpstr>
      <vt:lpstr>Adobe Garamond Pro Bold</vt:lpstr>
      <vt:lpstr>Adobe Gothic Std B</vt:lpstr>
      <vt:lpstr>Algerian</vt:lpstr>
      <vt:lpstr>Bernard MT Condensed</vt:lpstr>
      <vt:lpstr>Blackoak Std</vt:lpstr>
      <vt:lpstr>Calibri</vt:lpstr>
      <vt:lpstr>Georgia</vt:lpstr>
      <vt:lpstr>Wingdings</vt:lpstr>
      <vt:lpstr>Wingdings 2</vt:lpstr>
      <vt:lpstr>Civil</vt:lpstr>
      <vt:lpstr>Internship</vt:lpstr>
      <vt:lpstr>Summary :</vt:lpstr>
      <vt:lpstr>The group  La Poste</vt:lpstr>
      <vt:lpstr>La DSI-C</vt:lpstr>
      <vt:lpstr>L’équipe</vt:lpstr>
      <vt:lpstr>Work method</vt:lpstr>
      <vt:lpstr>Project PCGC</vt:lpstr>
      <vt:lpstr>Présentation PowerPoint</vt:lpstr>
      <vt:lpstr>Technologies</vt:lpstr>
      <vt:lpstr>Completed projects</vt:lpstr>
      <vt:lpstr>Block Documentation</vt:lpstr>
      <vt:lpstr>Updating the Back-Office</vt:lpstr>
      <vt:lpstr>Modification of the type of financial group</vt:lpstr>
      <vt:lpstr>Export CSV consumption</vt:lpstr>
      <vt:lpstr>Conclusion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Yohann Payrot</dc:creator>
  <cp:lastModifiedBy>payrot_y</cp:lastModifiedBy>
  <cp:revision>37</cp:revision>
  <dcterms:created xsi:type="dcterms:W3CDTF">2014-07-06T09:21:31Z</dcterms:created>
  <dcterms:modified xsi:type="dcterms:W3CDTF">2015-01-20T07:17:37Z</dcterms:modified>
</cp:coreProperties>
</file>