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91" r:id="rId4"/>
    <p:sldId id="269" r:id="rId5"/>
    <p:sldId id="257" r:id="rId6"/>
    <p:sldId id="282" r:id="rId7"/>
    <p:sldId id="259" r:id="rId8"/>
    <p:sldId id="270" r:id="rId9"/>
    <p:sldId id="292" r:id="rId10"/>
    <p:sldId id="294" r:id="rId11"/>
    <p:sldId id="295" r:id="rId12"/>
    <p:sldId id="296" r:id="rId13"/>
    <p:sldId id="293" r:id="rId14"/>
    <p:sldId id="271" r:id="rId15"/>
    <p:sldId id="272" r:id="rId16"/>
    <p:sldId id="273" r:id="rId17"/>
    <p:sldId id="274" r:id="rId18"/>
    <p:sldId id="275" r:id="rId19"/>
    <p:sldId id="278" r:id="rId20"/>
    <p:sldId id="277" r:id="rId21"/>
    <p:sldId id="279" r:id="rId22"/>
    <p:sldId id="289" r:id="rId23"/>
    <p:sldId id="290" r:id="rId24"/>
    <p:sldId id="284" r:id="rId25"/>
    <p:sldId id="285" r:id="rId26"/>
    <p:sldId id="283" r:id="rId27"/>
    <p:sldId id="286" r:id="rId28"/>
    <p:sldId id="287" r:id="rId29"/>
    <p:sldId id="288" r:id="rId30"/>
    <p:sldId id="260" r:id="rId31"/>
    <p:sldId id="281" r:id="rId32"/>
    <p:sldId id="261" r:id="rId33"/>
    <p:sldId id="262" r:id="rId34"/>
    <p:sldId id="263" r:id="rId35"/>
    <p:sldId id="264" r:id="rId36"/>
    <p:sldId id="265" r:id="rId37"/>
    <p:sldId id="266" r:id="rId38"/>
    <p:sldId id="267" r:id="rId39"/>
    <p:sldId id="268" r:id="rId40"/>
    <p:sldId id="280" r:id="rId4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8E9"/>
    <a:srgbClr val="B3B3B3"/>
    <a:srgbClr val="F2F2F2"/>
    <a:srgbClr val="33244A"/>
    <a:srgbClr val="563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212976"/>
            <a:ext cx="6400800" cy="1752600"/>
          </a:xfrm>
        </p:spPr>
        <p:txBody>
          <a:bodyPr>
            <a:noAutofit/>
          </a:bodyPr>
          <a:lstStyle>
            <a:lvl1pPr marL="0" indent="0" algn="ctr">
              <a:buNone/>
              <a:defRPr sz="3600" baseline="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Press</a:t>
            </a:r>
            <a:r>
              <a:rPr lang="fr-FR" dirty="0" smtClean="0"/>
              <a:t> Book</a:t>
            </a:r>
          </a:p>
          <a:p>
            <a:r>
              <a:rPr lang="fr-FR" dirty="0" smtClean="0"/>
              <a:t>Associations sportives</a:t>
            </a:r>
          </a:p>
          <a:p>
            <a:r>
              <a:rPr lang="fr-FR" dirty="0" smtClean="0"/>
              <a:t>2007/2010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27/03/2014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7" name="Rectangle 6"/>
          <p:cNvSpPr/>
          <p:nvPr userDrawn="1"/>
        </p:nvSpPr>
        <p:spPr>
          <a:xfrm>
            <a:off x="-108520" y="0"/>
            <a:ext cx="9361040" cy="2276872"/>
          </a:xfrm>
          <a:prstGeom prst="rect">
            <a:avLst/>
          </a:prstGeom>
          <a:solidFill>
            <a:srgbClr val="332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415925"/>
            <a:ext cx="7772400" cy="794519"/>
          </a:xfrm>
        </p:spPr>
        <p:txBody>
          <a:bodyPr/>
          <a:lstStyle>
            <a:lvl1pPr algn="l">
              <a:defRPr sz="4400" baseline="0">
                <a:latin typeface="Caviar Dreams" panose="020B0402020204020504" pitchFamily="34" charset="0"/>
              </a:defRPr>
            </a:lvl1pPr>
          </a:lstStyle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8" name="Titre 1"/>
          <p:cNvSpPr txBox="1">
            <a:spLocks/>
          </p:cNvSpPr>
          <p:nvPr userDrawn="1"/>
        </p:nvSpPr>
        <p:spPr>
          <a:xfrm>
            <a:off x="685800" y="1138436"/>
            <a:ext cx="7772400" cy="794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F2F2F2"/>
                </a:solidFill>
                <a:latin typeface="Caviar Dreams" panose="020B0402020204020504" pitchFamily="34" charset="0"/>
                <a:ea typeface="+mj-ea"/>
                <a:cs typeface="+mj-cs"/>
              </a:defRPr>
            </a:lvl1pPr>
          </a:lstStyle>
          <a:p>
            <a:r>
              <a:rPr lang="fr-FR" dirty="0" smtClean="0"/>
              <a:t>Chargée de Communication</a:t>
            </a:r>
            <a:r>
              <a:rPr lang="fr-FR" baseline="0" dirty="0" smtClean="0"/>
              <a:t> - Consulting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139326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108520" y="0"/>
            <a:ext cx="9361040" cy="2276872"/>
          </a:xfrm>
          <a:prstGeom prst="rect">
            <a:avLst/>
          </a:prstGeom>
          <a:solidFill>
            <a:srgbClr val="332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-108520" y="0"/>
            <a:ext cx="9361040" cy="1556792"/>
          </a:xfrm>
          <a:prstGeom prst="rect">
            <a:avLst/>
          </a:prstGeom>
          <a:solidFill>
            <a:srgbClr val="332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>
            <a:lvl1pPr algn="l">
              <a:defRPr>
                <a:latin typeface="Caviar Dreams" panose="020B04020202040205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>
            <a:lvl1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1pPr>
            <a:lvl2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2pPr>
            <a:lvl3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3pPr>
            <a:lvl4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4pPr>
            <a:lvl5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27/03/2014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97417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108520" y="0"/>
            <a:ext cx="2880320" cy="6957392"/>
          </a:xfrm>
          <a:prstGeom prst="rect">
            <a:avLst/>
          </a:prstGeom>
          <a:solidFill>
            <a:srgbClr val="332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2376264" cy="6034682"/>
          </a:xfrm>
        </p:spPr>
        <p:txBody>
          <a:bodyPr/>
          <a:lstStyle>
            <a:lvl1pPr algn="l">
              <a:defRPr>
                <a:latin typeface="Caviar Dreams" panose="020B04020202040205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87824" y="260648"/>
            <a:ext cx="5698976" cy="5865515"/>
          </a:xfrm>
        </p:spPr>
        <p:txBody>
          <a:bodyPr/>
          <a:lstStyle>
            <a:lvl1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1pPr>
            <a:lvl2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2pPr>
            <a:lvl3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3pPr>
            <a:lvl4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4pPr>
            <a:lvl5pPr>
              <a:defRPr>
                <a:solidFill>
                  <a:srgbClr val="E8E8E9"/>
                </a:solidFill>
                <a:latin typeface="Candara" panose="020E0502030303020204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27/03/2014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5441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3D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27/03/2014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46039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2F2F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slide" Target="slide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ustine-magnin.fr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slide" Target="slide28.xml"/><Relationship Id="rId4" Type="http://schemas.openxmlformats.org/officeDocument/2006/relationships/slide" Target="slide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4000" cap="smal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</a:t>
            </a:r>
            <a:r>
              <a:rPr lang="fr-FR" sz="400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Book</a:t>
            </a:r>
          </a:p>
          <a:p>
            <a:r>
              <a:rPr lang="fr-FR" cap="small" dirty="0" smtClean="0"/>
              <a:t>Associations sportives handball</a:t>
            </a:r>
          </a:p>
          <a:p>
            <a:r>
              <a:rPr lang="fr-FR" cap="small" dirty="0" smtClean="0"/>
              <a:t>2007/2010</a:t>
            </a:r>
            <a:endParaRPr lang="fr-FR" cap="small" dirty="0"/>
          </a:p>
        </p:txBody>
      </p:sp>
    </p:spTree>
    <p:extLst>
      <p:ext uri="{BB962C8B-B14F-4D97-AF65-F5344CB8AC3E}">
        <p14:creationId xmlns:p14="http://schemas.microsoft.com/office/powerpoint/2010/main" val="413337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3200" dirty="0" smtClean="0"/>
              <a:t>Programme de l’événement 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Matchs </a:t>
            </a:r>
            <a:r>
              <a:rPr lang="fr-FR" sz="2400" dirty="0"/>
              <a:t>des </a:t>
            </a:r>
            <a:r>
              <a:rPr lang="fr-FR" sz="2400" dirty="0" err="1"/>
              <a:t>EdF</a:t>
            </a:r>
            <a:r>
              <a:rPr lang="fr-FR" sz="2400" dirty="0"/>
              <a:t> de Handball masculine et féminine – 14 juin 2009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5580112" y="630932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379" y="99029"/>
            <a:ext cx="4712117" cy="332997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429000"/>
            <a:ext cx="4712117" cy="332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7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3200" dirty="0" smtClean="0"/>
              <a:t>Programme de l’événement 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Matchs </a:t>
            </a:r>
            <a:r>
              <a:rPr lang="fr-FR" sz="2400" dirty="0"/>
              <a:t>des </a:t>
            </a:r>
            <a:r>
              <a:rPr lang="fr-FR" sz="2400" dirty="0" err="1"/>
              <a:t>EdF</a:t>
            </a:r>
            <a:r>
              <a:rPr lang="fr-FR" sz="2400" dirty="0"/>
              <a:t> de Handball masculine et féminine – 14 juin 2009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5580112" y="630932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400" y="110778"/>
            <a:ext cx="4754880" cy="336083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471613"/>
            <a:ext cx="4754880" cy="336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8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3200" dirty="0" smtClean="0"/>
              <a:t>Programme de l’événement 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Matchs </a:t>
            </a:r>
            <a:r>
              <a:rPr lang="fr-FR" sz="2400" dirty="0"/>
              <a:t>des </a:t>
            </a:r>
            <a:r>
              <a:rPr lang="fr-FR" sz="2400" dirty="0" err="1"/>
              <a:t>EdF</a:t>
            </a:r>
            <a:r>
              <a:rPr lang="fr-FR" sz="2400" dirty="0"/>
              <a:t> de Handball masculine et féminine – 14 juin 2009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5580112" y="630932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425157"/>
            <a:ext cx="4754880" cy="336083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616" y="44624"/>
            <a:ext cx="4754880" cy="336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www.justine-magnin.fr</a:t>
            </a:r>
            <a:endParaRPr lang="fr-FR" sz="5400" dirty="0"/>
          </a:p>
        </p:txBody>
      </p:sp>
      <p:sp>
        <p:nvSpPr>
          <p:cNvPr id="4" name="ZoneTexte 3"/>
          <p:cNvSpPr txBox="1"/>
          <p:nvPr/>
        </p:nvSpPr>
        <p:spPr>
          <a:xfrm>
            <a:off x="1475656" y="524249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6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2009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15362" name="Picture 2" descr="E:\JUSTINE\press book\LLHB\T4M\T4M 2009\2009-dossier presse_Page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4080647" cy="57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E:\JUSTINE\press book\LLHB\T4M\T4M 2009\2009-dossier presse_Page_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189" y="908720"/>
            <a:ext cx="4080647" cy="57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19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2009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16386" name="Picture 2" descr="E:\JUSTINE\press book\LLHB\T4M\T4M 2009\2009-dossier presse_Page_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66818"/>
            <a:ext cx="4080647" cy="57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E:\JUSTINE\press book\LLHB\T4M\T4M 2009\2009-dossier presse_Page_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59738"/>
            <a:ext cx="4080647" cy="577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34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2009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17410" name="Picture 2" descr="E:\JUSTINE\press book\LLHB\T4M\T4M 2009\2009-dossier presse_Page_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4080647" cy="57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E:\JUSTINE\press book\LLHB\T4M\T4M 2009\2009-dossier presse_Page_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4080647" cy="57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48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2009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18434" name="Picture 2" descr="E:\JUSTINE\press book\LLHB\T4M\T4M 2009\2009-dossier presse_Page_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4080647" cy="57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E:\JUSTINE\press book\LLHB\T4M\T4M 2009\2009-dossier presse_Page_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4080647" cy="57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52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2009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6804248" y="6251505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980728"/>
            <a:ext cx="4007197" cy="567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52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www.justine-magnin.fr</a:t>
            </a:r>
            <a:endParaRPr lang="fr-FR" sz="5400" dirty="0"/>
          </a:p>
        </p:txBody>
      </p:sp>
      <p:sp>
        <p:nvSpPr>
          <p:cNvPr id="4" name="ZoneTexte 3"/>
          <p:cNvSpPr txBox="1"/>
          <p:nvPr/>
        </p:nvSpPr>
        <p:spPr>
          <a:xfrm>
            <a:off x="1475656" y="524249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19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Attachée presse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Grand Stade 2010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Comité du Rhône de Handball</a:t>
            </a:r>
            <a:endParaRPr lang="fr-FR" sz="30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843808" y="44625"/>
            <a:ext cx="6192688" cy="2232248"/>
          </a:xfrm>
        </p:spPr>
        <p:txBody>
          <a:bodyPr/>
          <a:lstStyle/>
          <a:p>
            <a:r>
              <a:rPr lang="fr-FR" sz="2800" dirty="0" smtClean="0"/>
              <a:t>Communiqué de presse / dossier de presse</a:t>
            </a:r>
          </a:p>
          <a:p>
            <a:pPr lvl="1"/>
            <a:r>
              <a:rPr lang="fr-FR" sz="2000" dirty="0"/>
              <a:t>Diffusion : PQR et spécialisée</a:t>
            </a:r>
          </a:p>
          <a:p>
            <a:pPr lvl="1"/>
            <a:r>
              <a:rPr lang="fr-FR" sz="2000" dirty="0"/>
              <a:t>Retombées : France 3 Rhône-Alpes / Le Progrès</a:t>
            </a:r>
          </a:p>
          <a:p>
            <a:r>
              <a:rPr lang="fr-FR" sz="2800" dirty="0" smtClean="0"/>
              <a:t>Création de l’affiche</a:t>
            </a:r>
          </a:p>
        </p:txBody>
      </p:sp>
      <p:pic>
        <p:nvPicPr>
          <p:cNvPr id="2050" name="Picture 2" descr="E:\JUSTINE\press book\CRHB\GRAND STADE 2010\Communiqué de pres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76872"/>
            <a:ext cx="5904732" cy="443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79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642194"/>
          </a:xfrm>
        </p:spPr>
        <p:txBody>
          <a:bodyPr>
            <a:normAutofit/>
          </a:bodyPr>
          <a:lstStyle/>
          <a:p>
            <a:r>
              <a:rPr lang="fr-FR" sz="4000" dirty="0" smtClean="0"/>
              <a:t>Programme – T4M 2009</a:t>
            </a:r>
            <a:br>
              <a:rPr lang="fr-FR" sz="4000" dirty="0" smtClean="0"/>
            </a:br>
            <a:r>
              <a:rPr lang="fr-FR" sz="2400" dirty="0" smtClean="0"/>
              <a:t>Livret (fermé A4 – ouvert A3)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3955170" y="6285090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570" y="1484784"/>
            <a:ext cx="3676707" cy="520041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49270"/>
            <a:ext cx="5186058" cy="366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8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www.justine-magnin.fr</a:t>
            </a:r>
            <a:endParaRPr lang="fr-FR" sz="5400" dirty="0"/>
          </a:p>
        </p:txBody>
      </p:sp>
      <p:sp>
        <p:nvSpPr>
          <p:cNvPr id="4" name="ZoneTexte 3"/>
          <p:cNvSpPr txBox="1"/>
          <p:nvPr/>
        </p:nvSpPr>
        <p:spPr>
          <a:xfrm>
            <a:off x="1475656" y="524249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71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3300" dirty="0" smtClean="0"/>
              <a:t>Plaquette « Bus du Mondial, Mondial des Quartiers » </a:t>
            </a:r>
            <a:r>
              <a:rPr lang="fr-FR" sz="4000" dirty="0"/>
              <a:t/>
            </a:r>
            <a:br>
              <a:rPr lang="fr-FR" sz="4000" dirty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500" dirty="0" smtClean="0"/>
              <a:t>Mondial </a:t>
            </a:r>
            <a:r>
              <a:rPr lang="fr-FR" sz="2500" dirty="0"/>
              <a:t>Féminin de Handball 2007</a:t>
            </a:r>
            <a:endParaRPr lang="fr-FR" sz="2500" dirty="0"/>
          </a:p>
        </p:txBody>
      </p:sp>
      <p:sp>
        <p:nvSpPr>
          <p:cNvPr id="9" name="ZoneTexte 8"/>
          <p:cNvSpPr txBox="1"/>
          <p:nvPr/>
        </p:nvSpPr>
        <p:spPr>
          <a:xfrm>
            <a:off x="5580112" y="630932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4624"/>
            <a:ext cx="4386504" cy="311921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251511"/>
            <a:ext cx="5040560" cy="356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7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www.justine-magnin.fr</a:t>
            </a:r>
            <a:endParaRPr lang="fr-FR" sz="5400" dirty="0"/>
          </a:p>
        </p:txBody>
      </p:sp>
      <p:sp>
        <p:nvSpPr>
          <p:cNvPr id="4" name="ZoneTexte 3"/>
          <p:cNvSpPr txBox="1"/>
          <p:nvPr/>
        </p:nvSpPr>
        <p:spPr>
          <a:xfrm>
            <a:off x="1475656" y="524249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65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4000" dirty="0"/>
              <a:t>Newsletter </a:t>
            </a:r>
            <a:br>
              <a:rPr lang="fr-FR" sz="4000" dirty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500" dirty="0" smtClean="0"/>
              <a:t>Mondial </a:t>
            </a:r>
            <a:r>
              <a:rPr lang="fr-FR" sz="3500" dirty="0"/>
              <a:t>Féminin de Handball 2007</a:t>
            </a:r>
            <a:endParaRPr lang="fr-FR" sz="35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5" b="96456" l="3310" r="97894">
                        <a14:foregroundMark x1="48445" y1="20907" x2="48445" y2="20907"/>
                        <a14:foregroundMark x1="85958" y1="65273" x2="85958" y2="65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-277710"/>
            <a:ext cx="5163780" cy="7307110"/>
          </a:xfrm>
        </p:spPr>
      </p:pic>
      <p:sp>
        <p:nvSpPr>
          <p:cNvPr id="9" name="ZoneTexte 8"/>
          <p:cNvSpPr txBox="1"/>
          <p:nvPr/>
        </p:nvSpPr>
        <p:spPr>
          <a:xfrm>
            <a:off x="5580112" y="630932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4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92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www.justine-magnin.fr</a:t>
            </a:r>
            <a:endParaRPr lang="fr-FR" sz="5400" dirty="0"/>
          </a:p>
        </p:txBody>
      </p:sp>
      <p:sp>
        <p:nvSpPr>
          <p:cNvPr id="4" name="ZoneTexte 3"/>
          <p:cNvSpPr txBox="1"/>
          <p:nvPr/>
        </p:nvSpPr>
        <p:spPr>
          <a:xfrm>
            <a:off x="1475656" y="524249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52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fr-FR" sz="4000" dirty="0" smtClean="0"/>
              <a:t>Soirée « Tirage au sort » - Mondial Féminin de Handball 2007</a:t>
            </a:r>
            <a:endParaRPr lang="fr-FR" sz="4000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2520280" cy="1680186"/>
          </a:xfrm>
        </p:spPr>
      </p:pic>
      <p:sp>
        <p:nvSpPr>
          <p:cNvPr id="9" name="ZoneTexte 8"/>
          <p:cNvSpPr txBox="1"/>
          <p:nvPr/>
        </p:nvSpPr>
        <p:spPr>
          <a:xfrm>
            <a:off x="5904656" y="6237312"/>
            <a:ext cx="2987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3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509" y="2287678"/>
            <a:ext cx="6103979" cy="394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8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www.justine-magnin.fr</a:t>
            </a:r>
            <a:endParaRPr lang="fr-FR" sz="5400" dirty="0"/>
          </a:p>
        </p:txBody>
      </p:sp>
      <p:sp>
        <p:nvSpPr>
          <p:cNvPr id="4" name="ZoneTexte 3"/>
          <p:cNvSpPr txBox="1"/>
          <p:nvPr/>
        </p:nvSpPr>
        <p:spPr>
          <a:xfrm>
            <a:off x="1475656" y="524249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42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fr-FR" sz="4000" dirty="0" smtClean="0"/>
              <a:t>Soirée «</a:t>
            </a:r>
            <a:r>
              <a:rPr lang="fr-FR" sz="4000" dirty="0"/>
              <a:t> </a:t>
            </a:r>
            <a:r>
              <a:rPr lang="fr-FR" sz="4000" dirty="0" smtClean="0"/>
              <a:t>Présentation des Equipes » - Mondial Féminin de Handball 2007</a:t>
            </a:r>
            <a:endParaRPr lang="fr-FR" sz="4000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2520280" cy="1680186"/>
          </a:xfrm>
        </p:spPr>
      </p:pic>
      <p:sp>
        <p:nvSpPr>
          <p:cNvPr id="9" name="ZoneTexte 8"/>
          <p:cNvSpPr txBox="1"/>
          <p:nvPr/>
        </p:nvSpPr>
        <p:spPr>
          <a:xfrm>
            <a:off x="5904656" y="6237312"/>
            <a:ext cx="2987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3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396" y="1988840"/>
            <a:ext cx="6156084" cy="41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3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www.justine-magnin.fr</a:t>
            </a:r>
            <a:endParaRPr lang="fr-FR" sz="5400" dirty="0"/>
          </a:p>
        </p:txBody>
      </p:sp>
      <p:sp>
        <p:nvSpPr>
          <p:cNvPr id="4" name="ZoneTexte 3"/>
          <p:cNvSpPr txBox="1"/>
          <p:nvPr/>
        </p:nvSpPr>
        <p:spPr>
          <a:xfrm>
            <a:off x="1475656" y="524249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94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Chef de Projet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Matchs des </a:t>
            </a:r>
            <a:r>
              <a:rPr lang="fr-FR" sz="3000" dirty="0" err="1" smtClean="0"/>
              <a:t>EdF</a:t>
            </a:r>
            <a:r>
              <a:rPr lang="fr-FR" sz="3000" dirty="0" smtClean="0"/>
              <a:t> de Handball masculine et féminine – 14 juin 2009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Ligue du Lyonnais de Handball</a:t>
            </a:r>
            <a:endParaRPr lang="fr-FR" sz="30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843808" y="116632"/>
            <a:ext cx="6192688" cy="2232248"/>
          </a:xfrm>
        </p:spPr>
        <p:txBody>
          <a:bodyPr/>
          <a:lstStyle/>
          <a:p>
            <a:r>
              <a:rPr lang="fr-FR" sz="2800" dirty="0" smtClean="0"/>
              <a:t>Chef de projet</a:t>
            </a:r>
          </a:p>
          <a:p>
            <a:r>
              <a:rPr lang="fr-FR" sz="2800" dirty="0" smtClean="0"/>
              <a:t>Création de supports</a:t>
            </a:r>
          </a:p>
          <a:p>
            <a:pPr lvl="1"/>
            <a:r>
              <a:rPr lang="fr-FR" sz="2400" dirty="0" smtClean="0">
                <a:hlinkClick r:id="rId2" action="ppaction://hlinksldjump"/>
              </a:rPr>
              <a:t>Programme</a:t>
            </a:r>
            <a:r>
              <a:rPr lang="fr-FR" sz="2400" dirty="0" smtClean="0"/>
              <a:t> de l’événement</a:t>
            </a:r>
          </a:p>
          <a:p>
            <a:pPr lvl="1"/>
            <a:r>
              <a:rPr lang="fr-FR" sz="2400" dirty="0" smtClean="0"/>
              <a:t>Annuaire de l’organisation </a:t>
            </a:r>
            <a:r>
              <a:rPr lang="fr-FR" sz="1500" dirty="0" smtClean="0"/>
              <a:t>(ci-dessous)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379" y="2176010"/>
            <a:ext cx="3199765" cy="22611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207" y="4511253"/>
            <a:ext cx="3190258" cy="225438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207" y="2176010"/>
            <a:ext cx="3199765" cy="226110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293" y="4509120"/>
            <a:ext cx="3203694" cy="226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4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fr-FR" sz="4000" dirty="0" smtClean="0"/>
              <a:t>Communiqué de presse – T4M 2007</a:t>
            </a:r>
            <a:endParaRPr lang="fr-FR" sz="40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122" name="Picture 2" descr="E:\JUSTINE\press book\LLHB\T4M\T4M 2007\2007-COMMUNIQUE 4 MOTEURS_Page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2" r="4608" b="27527"/>
          <a:stretch/>
        </p:blipFill>
        <p:spPr bwMode="auto">
          <a:xfrm>
            <a:off x="4677630" y="1340769"/>
            <a:ext cx="4214850" cy="474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JUSTINE\press book\LLHB\T4M\T4M 2007\2007-COMMUNIQUE 4 MOTEURS_Page_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8" t="1449" r="2489" b="18049"/>
          <a:stretch/>
        </p:blipFill>
        <p:spPr bwMode="auto">
          <a:xfrm>
            <a:off x="230399" y="1347120"/>
            <a:ext cx="4353216" cy="526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5904656" y="6237312"/>
            <a:ext cx="2987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4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36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www.justine-magnin.fr</a:t>
            </a:r>
            <a:endParaRPr lang="fr-FR" sz="5400" dirty="0"/>
          </a:p>
        </p:txBody>
      </p:sp>
      <p:sp>
        <p:nvSpPr>
          <p:cNvPr id="4" name="ZoneTexte 3"/>
          <p:cNvSpPr txBox="1"/>
          <p:nvPr/>
        </p:nvSpPr>
        <p:spPr>
          <a:xfrm>
            <a:off x="1475656" y="524249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64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2007</a:t>
            </a:r>
            <a:endParaRPr lang="fr-FR" sz="40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6147" name="Picture 3" descr="E:\JUSTINE\press book\LLHB\T4M\T4M 2007\2007-DOSSIER DE PRESSE 4 MOTEURS_Page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12" y="940657"/>
            <a:ext cx="4047880" cy="572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E:\JUSTINE\press book\LLHB\T4M\T4M 2007\2007-DOSSIER DE PRESSE 4 MOTEURS_Page_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32"/>
          <a:stretch/>
        </p:blipFill>
        <p:spPr bwMode="auto">
          <a:xfrm>
            <a:off x="4644008" y="947970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012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2007</a:t>
            </a:r>
            <a:endParaRPr lang="fr-FR" sz="40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7170" name="Picture 2" descr="E:\JUSTINE\press book\LLHB\T4M\T4M 2007\2007-DOSSIER DE PRESSE 4 MOTEURS_Page_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JUSTINE\press book\LLHB\T4M\T4M 2007\2007-DOSSIER DE PRESSE 4 MOTEURS_Page_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02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2007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8194" name="Picture 2" descr="E:\JUSTINE\press book\LLHB\T4M\T4M 2007\2007-DOSSIER DE PRESSE 4 MOTEURS_Page_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41" y="908720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JUSTINE\press book\LLHB\T4M\T4M 2007\2007-DOSSIER DE PRESSE 4 MOTEURS_Page_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10587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79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2007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9218" name="Picture 2" descr="E:\JUSTINE\press book\LLHB\T4M\T4M 2007\2007-DOSSIER DE PRESSE 4 MOTEURS_Page_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980728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E:\JUSTINE\press book\LLHB\T4M\T4M 2007\2007-DOSSIER DE PRESSE 4 MOTEURS_Page_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1770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00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2007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10242" name="Picture 2" descr="E:\JUSTINE\press book\LLHB\T4M\T4M 2007\2007-DOSSIER DE PRESSE 4 MOTEURS_Page_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E:\JUSTINE\press book\LLHB\T4M\T4M 2007\2007-DOSSIER DE PRESSE 4 MOTEURS_Page_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78256"/>
            <a:ext cx="4081134" cy="577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18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2007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11266" name="Picture 2" descr="E:\JUSTINE\press book\LLHB\T4M\T4M 2007\2007-DOSSIER DE PRESSE 4 MOTEURS_Page_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66658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E:\JUSTINE\press book\LLHB\T4M\T4M 2007\2007-DOSSIER DE PRESSE 4 MOTEURS_Page_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66658"/>
            <a:ext cx="4081059" cy="577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2007</a:t>
            </a:r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7596336" y="404664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12290" name="Picture 2" descr="E:\JUSTINE\press book\LLHB\T4M\T4M 2007\2007-DOSSIER DE PRESSE 4 MOTEURS_Page_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8" y="908720"/>
            <a:ext cx="4083939" cy="577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E:\JUSTINE\press book\LLHB\T4M\T4M 2007\2007-DOSSIER DE PRESSE 4 MOTEURS_Page_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582" y="909839"/>
            <a:ext cx="4081882" cy="577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1066130"/>
          </a:xfrm>
        </p:spPr>
        <p:txBody>
          <a:bodyPr>
            <a:normAutofit/>
          </a:bodyPr>
          <a:lstStyle/>
          <a:p>
            <a:r>
              <a:rPr lang="fr-FR" sz="4000" dirty="0" smtClean="0"/>
              <a:t>Dossier de presse – T4M 2007</a:t>
            </a:r>
            <a:endParaRPr lang="fr-FR" sz="4000" dirty="0"/>
          </a:p>
        </p:txBody>
      </p:sp>
      <p:pic>
        <p:nvPicPr>
          <p:cNvPr id="13314" name="Picture 2" descr="E:\JUSTINE\press book\LLHB\T4M\T4M 2007\2007-DOSSIER DE PRESSE 4 MOTEURS_Page_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44" y="908720"/>
            <a:ext cx="4080848" cy="577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E:\JUSTINE\press book\LLHB\T4M\T4M 2007\2007-DOSSIER DE PRESSE 4 MOTEURS_Page_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10" y="908314"/>
            <a:ext cx="4081146" cy="577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7416824" y="5661248"/>
            <a:ext cx="1259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4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5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Chargé </a:t>
            </a:r>
            <a:r>
              <a:rPr lang="fr-FR" sz="25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  <a:br>
              <a:rPr lang="fr-FR" sz="25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500" b="1" dirty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Attachée </a:t>
            </a:r>
            <a:r>
              <a:rPr lang="fr-FR" sz="25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Tournoi des 4 Moteurs</a:t>
            </a:r>
            <a:br>
              <a:rPr lang="fr-FR" sz="3000" dirty="0" smtClean="0"/>
            </a:br>
            <a:r>
              <a:rPr lang="fr-FR" sz="3000" dirty="0" smtClean="0"/>
              <a:t>2009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Ligue du Lyonnais de Handball</a:t>
            </a:r>
            <a:endParaRPr lang="fr-FR" sz="30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843808" y="260649"/>
            <a:ext cx="6300192" cy="1872208"/>
          </a:xfrm>
        </p:spPr>
        <p:txBody>
          <a:bodyPr>
            <a:normAutofit/>
          </a:bodyPr>
          <a:lstStyle/>
          <a:p>
            <a:pPr marL="182563" indent="-182563"/>
            <a:r>
              <a:rPr lang="fr-FR" sz="2600" dirty="0"/>
              <a:t>Création du logo et des supports </a:t>
            </a:r>
            <a:endParaRPr lang="fr-FR" sz="2600" dirty="0" smtClean="0"/>
          </a:p>
          <a:p>
            <a:pPr lvl="1"/>
            <a:r>
              <a:rPr lang="fr-FR" sz="2000" dirty="0" smtClean="0"/>
              <a:t>Encadrement d’un groupe de projet tuteuré</a:t>
            </a:r>
            <a:endParaRPr lang="fr-FR" sz="2000" dirty="0"/>
          </a:p>
          <a:p>
            <a:pPr marL="182563" indent="-182563"/>
            <a:r>
              <a:rPr lang="fr-FR" sz="2600" dirty="0" smtClean="0"/>
              <a:t>Communiqué </a:t>
            </a:r>
            <a:r>
              <a:rPr lang="fr-FR" sz="2600" dirty="0"/>
              <a:t>de presse / dossier de presse</a:t>
            </a:r>
          </a:p>
          <a:p>
            <a:pPr lvl="1"/>
            <a:r>
              <a:rPr lang="fr-FR" sz="2000" dirty="0"/>
              <a:t>Diffusion : PQR et </a:t>
            </a:r>
            <a:r>
              <a:rPr lang="fr-FR" sz="2000" dirty="0" smtClean="0"/>
              <a:t>spécialisée</a:t>
            </a:r>
            <a:endParaRPr lang="fr-FR" sz="2000" dirty="0"/>
          </a:p>
        </p:txBody>
      </p:sp>
      <p:sp>
        <p:nvSpPr>
          <p:cNvPr id="7" name="ZoneTexte 6"/>
          <p:cNvSpPr txBox="1"/>
          <p:nvPr/>
        </p:nvSpPr>
        <p:spPr>
          <a:xfrm>
            <a:off x="6228184" y="2564904"/>
            <a:ext cx="298782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lvl="1" indent="-182563">
              <a:buFontTx/>
              <a:buChar char="-"/>
            </a:pP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Dossier de presse</a:t>
            </a:r>
            <a:endParaRPr lang="fr-FR" sz="2000" i="1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  <a:p>
            <a:pPr marL="182563" lvl="1" indent="-182563">
              <a:buFontTx/>
              <a:buChar char="-"/>
            </a:pP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  <a:hlinkClick r:id="rId3" action="ppaction://hlinksldjump"/>
              </a:rPr>
              <a:t>Programme du tournoi</a:t>
            </a:r>
            <a:endParaRPr lang="fr-FR" sz="2000" i="1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  <a:p>
            <a:pPr marL="0" lvl="1"/>
            <a:endParaRPr lang="fr-FR" sz="2000" dirty="0">
              <a:solidFill>
                <a:srgbClr val="E8E8E9"/>
              </a:solidFill>
              <a:latin typeface="Candara" panose="020E0502030303020204" pitchFamily="34" charset="0"/>
            </a:endParaRPr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132856"/>
            <a:ext cx="3186421" cy="450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082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solidFill>
                  <a:srgbClr val="E8E8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www.justine-magnin.fr</a:t>
            </a:r>
            <a:endParaRPr lang="fr-FR" sz="5400" dirty="0" smtClean="0">
              <a:solidFill>
                <a:srgbClr val="E8E8E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06.70.82.44.40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347871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Attachée presse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Tournoi de </a:t>
            </a:r>
            <a:r>
              <a:rPr lang="fr-FR" sz="3000" dirty="0" err="1" smtClean="0"/>
              <a:t>Sandball</a:t>
            </a:r>
            <a:r>
              <a:rPr lang="fr-FR" sz="3000" dirty="0" smtClean="0"/>
              <a:t> 2009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Comité du Rhône de Handball</a:t>
            </a:r>
            <a:endParaRPr lang="fr-FR" sz="30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/>
              <a:t>Communiqué de presse / dossier de presse</a:t>
            </a:r>
          </a:p>
          <a:p>
            <a:pPr lvl="1"/>
            <a:r>
              <a:rPr lang="fr-FR" sz="2000" dirty="0"/>
              <a:t>Diffusion : PQR et spécialisée</a:t>
            </a:r>
            <a:endParaRPr lang="fr-FR" sz="2000" dirty="0"/>
          </a:p>
        </p:txBody>
      </p:sp>
      <p:pic>
        <p:nvPicPr>
          <p:cNvPr id="1029" name="Picture 5" descr="E:\JUSTINE\press book\CRHB\SANDBALL 2009\COMMUNIQUE PRES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286" y="1988840"/>
            <a:ext cx="6168210" cy="435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09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Chef de Projet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Mondial de Handball Féminin 2007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Ligue du Lyonnais de Handball</a:t>
            </a:r>
            <a:endParaRPr lang="fr-FR" sz="30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843808" y="260649"/>
            <a:ext cx="6300192" cy="1872208"/>
          </a:xfrm>
        </p:spPr>
        <p:txBody>
          <a:bodyPr>
            <a:normAutofit/>
          </a:bodyPr>
          <a:lstStyle/>
          <a:p>
            <a:pPr marL="182563" indent="-182563"/>
            <a:r>
              <a:rPr lang="fr-FR" sz="2600" dirty="0" smtClean="0"/>
              <a:t>Chef de projet : « Bus du Mondial, Mondial des Quartiers » </a:t>
            </a:r>
            <a:r>
              <a:rPr lang="fr-FR" sz="2200" dirty="0" smtClean="0"/>
              <a:t>(animation annexe majeure)</a:t>
            </a:r>
          </a:p>
          <a:p>
            <a:pPr marL="182563" indent="-182563"/>
            <a:r>
              <a:rPr lang="fr-FR" sz="2600" dirty="0" smtClean="0"/>
              <a:t>Création de supports de communication d’animations annexes au Mondial</a:t>
            </a:r>
            <a:endParaRPr lang="fr-FR" sz="2000" dirty="0"/>
          </a:p>
        </p:txBody>
      </p:sp>
      <p:sp>
        <p:nvSpPr>
          <p:cNvPr id="7" name="ZoneTexte 6"/>
          <p:cNvSpPr txBox="1"/>
          <p:nvPr/>
        </p:nvSpPr>
        <p:spPr>
          <a:xfrm>
            <a:off x="3059832" y="4653136"/>
            <a:ext cx="58326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lvl="1" indent="-182563">
              <a:buFontTx/>
              <a:buChar char="-"/>
            </a:pP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</a:rPr>
              <a:t>Plaquette de présentation « </a:t>
            </a: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Bus du Mondial, Mondial des Quartiers</a:t>
            </a: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</a:rPr>
              <a:t> »</a:t>
            </a:r>
            <a:endParaRPr lang="fr-FR" sz="2000" i="1" dirty="0" smtClean="0">
              <a:solidFill>
                <a:srgbClr val="E8E8E9"/>
              </a:solidFill>
              <a:latin typeface="Candara" panose="020E0502030303020204" pitchFamily="34" charset="0"/>
              <a:hlinkClick r:id="rId3" action="ppaction://hlinksldjump"/>
            </a:endParaRPr>
          </a:p>
          <a:p>
            <a:pPr marL="182563" lvl="1" indent="-182563">
              <a:buFontTx/>
              <a:buChar char="-"/>
            </a:pP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  <a:hlinkClick r:id="rId3" action="ppaction://hlinksldjump"/>
              </a:rPr>
              <a:t>Newsletter</a:t>
            </a:r>
            <a:endParaRPr lang="fr-FR" sz="2000" i="1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  <a:p>
            <a:pPr marL="182563" lvl="1" indent="-182563">
              <a:buFontTx/>
              <a:buChar char="-"/>
            </a:pP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</a:rPr>
              <a:t>Invitation soirée « </a:t>
            </a: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  <a:hlinkClick r:id="rId4" action="ppaction://hlinksldjump"/>
              </a:rPr>
              <a:t>Tirage au sort</a:t>
            </a: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</a:rPr>
              <a:t> »</a:t>
            </a:r>
          </a:p>
          <a:p>
            <a:pPr marL="182563" lvl="1" indent="-182563">
              <a:buFontTx/>
              <a:buChar char="-"/>
            </a:pP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</a:rPr>
              <a:t>Invitation soirée « </a:t>
            </a: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  <a:hlinkClick r:id="rId5" action="ppaction://hlinksldjump"/>
              </a:rPr>
              <a:t>Présentation des Equipes</a:t>
            </a: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</a:rPr>
              <a:t> »</a:t>
            </a:r>
          </a:p>
        </p:txBody>
      </p:sp>
      <p:pic>
        <p:nvPicPr>
          <p:cNvPr id="20482" name="Picture 2" descr="E:\JUSTINE\press book\LLHB\MONDIAL 2007\Recto_invitation copi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04864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40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Chargé </a:t>
            </a:r>
            <a:r>
              <a:rPr lang="fr-FR" sz="25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  <a:br>
              <a:rPr lang="fr-FR" sz="25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500" b="1" dirty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0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Attachée </a:t>
            </a:r>
            <a:r>
              <a:rPr lang="fr-FR" sz="2500" b="1" dirty="0" smtClean="0">
                <a:solidFill>
                  <a:srgbClr val="B3B3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presse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Tournoi des 4 Moteurs 2007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3000" dirty="0" smtClean="0"/>
              <a:t>Ligue du Lyonnais de Handball</a:t>
            </a:r>
            <a:endParaRPr lang="fr-FR" sz="300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2987824" y="260648"/>
            <a:ext cx="5698976" cy="2215859"/>
          </a:xfrm>
        </p:spPr>
        <p:txBody>
          <a:bodyPr/>
          <a:lstStyle/>
          <a:p>
            <a:r>
              <a:rPr lang="fr-FR" sz="2800" dirty="0"/>
              <a:t>Création du logo et des supports</a:t>
            </a:r>
            <a:r>
              <a:rPr lang="fr-FR" sz="2400" dirty="0"/>
              <a:t> </a:t>
            </a:r>
          </a:p>
          <a:p>
            <a:r>
              <a:rPr lang="fr-FR" sz="2800" dirty="0" smtClean="0"/>
              <a:t>Communiqué </a:t>
            </a:r>
            <a:r>
              <a:rPr lang="fr-FR" sz="2800" dirty="0"/>
              <a:t>de presse / dossier de presse</a:t>
            </a:r>
          </a:p>
          <a:p>
            <a:pPr lvl="1"/>
            <a:r>
              <a:rPr lang="fr-FR" sz="2000" dirty="0"/>
              <a:t>Diffusion : PQR et </a:t>
            </a:r>
            <a:r>
              <a:rPr lang="fr-FR" sz="2000" dirty="0" smtClean="0"/>
              <a:t>spécialisée</a:t>
            </a:r>
            <a:endParaRPr lang="fr-FR" sz="2000" dirty="0"/>
          </a:p>
        </p:txBody>
      </p:sp>
      <p:pic>
        <p:nvPicPr>
          <p:cNvPr id="4098" name="Picture 2" descr="E:\JUSTINE\press book\LLHB\T4M\T4M 2007\2007-log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8" t="19259" r="12101" b="10245"/>
          <a:stretch/>
        </p:blipFill>
        <p:spPr bwMode="auto">
          <a:xfrm>
            <a:off x="2915816" y="2476507"/>
            <a:ext cx="3254151" cy="39604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6084168" y="2564904"/>
            <a:ext cx="298782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lvl="1" indent="-182563">
              <a:buFontTx/>
              <a:buChar char="-"/>
            </a:pP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  <a:hlinkClick r:id="rId3" action="ppaction://hlinksldjump"/>
              </a:rPr>
              <a:t>Communiqué de presse</a:t>
            </a:r>
            <a:endParaRPr lang="fr-FR" sz="2000" i="1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  <a:p>
            <a:pPr marL="182563" lvl="1" indent="-182563">
              <a:buFontTx/>
              <a:buChar char="-"/>
            </a:pPr>
            <a:r>
              <a:rPr lang="fr-FR" sz="2000" i="1" dirty="0" smtClean="0">
                <a:solidFill>
                  <a:srgbClr val="E8E8E9"/>
                </a:solidFill>
                <a:latin typeface="Candara" panose="020E0502030303020204" pitchFamily="34" charset="0"/>
                <a:hlinkClick r:id="rId4" action="ppaction://hlinksldjump"/>
              </a:rPr>
              <a:t>Dossier de presse</a:t>
            </a:r>
            <a:endParaRPr lang="fr-FR" sz="2000" i="1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  <a:p>
            <a:pPr marL="0" lvl="1"/>
            <a:endParaRPr lang="fr-FR" sz="2000" dirty="0">
              <a:solidFill>
                <a:srgbClr val="E8E8E9"/>
              </a:solidFill>
              <a:latin typeface="Candara" panose="020E0502030303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773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JUSTINE MAGNIN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3764632"/>
            <a:ext cx="7776864" cy="1464568"/>
          </a:xfrm>
        </p:spPr>
        <p:txBody>
          <a:bodyPr/>
          <a:lstStyle/>
          <a:p>
            <a:r>
              <a:rPr lang="fr-F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www.justine-magnin.fr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199368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2520280" cy="6322714"/>
          </a:xfrm>
        </p:spPr>
        <p:txBody>
          <a:bodyPr>
            <a:normAutofit/>
          </a:bodyPr>
          <a:lstStyle/>
          <a:p>
            <a:r>
              <a:rPr lang="fr-FR" sz="3200" dirty="0" smtClean="0"/>
              <a:t>Programme de l’événement 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Matchs </a:t>
            </a:r>
            <a:r>
              <a:rPr lang="fr-FR" sz="2400" dirty="0"/>
              <a:t>des </a:t>
            </a:r>
            <a:r>
              <a:rPr lang="fr-FR" sz="2400" dirty="0" err="1"/>
              <a:t>EdF</a:t>
            </a:r>
            <a:r>
              <a:rPr lang="fr-FR" sz="2400" dirty="0"/>
              <a:t> de Handball masculine et féminine – 14 juin 2009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5580112" y="630932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r>
              <a:rPr lang="fr-FR" sz="2000" dirty="0" smtClean="0">
                <a:solidFill>
                  <a:srgbClr val="E8E8E9"/>
                </a:solidFill>
                <a:latin typeface="Candara" panose="020E0502030303020204" pitchFamily="34" charset="0"/>
                <a:hlinkClick r:id="rId2" action="ppaction://hlinksldjump"/>
              </a:rPr>
              <a:t>Retour</a:t>
            </a:r>
            <a:endParaRPr lang="fr-FR" sz="2000" dirty="0" smtClean="0">
              <a:solidFill>
                <a:srgbClr val="E8E8E9"/>
              </a:solidFill>
              <a:latin typeface="Candara" panose="020E0502030303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99572"/>
            <a:ext cx="4392488" cy="310409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212976"/>
            <a:ext cx="5089946" cy="359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48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307</Words>
  <Application>Microsoft Office PowerPoint</Application>
  <PresentationFormat>Affichage à l'écran (4:3)</PresentationFormat>
  <Paragraphs>112</Paragraphs>
  <Slides>40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1" baseType="lpstr">
      <vt:lpstr>Thème Office</vt:lpstr>
      <vt:lpstr>JUSTINE MAGNIN</vt:lpstr>
      <vt:lpstr>Attachée presse  Grand Stade 2010  Comité du Rhône de Handball</vt:lpstr>
      <vt:lpstr>Chef de Projet  Matchs des EdF de Handball masculine et féminine – 14 juin 2009  Ligue du Lyonnais de Handball</vt:lpstr>
      <vt:lpstr>Chargé Communication - Attachée presse  Tournoi des 4 Moteurs 2009  Ligue du Lyonnais de Handball</vt:lpstr>
      <vt:lpstr>Attachée presse  Tournoi de Sandball 2009  Comité du Rhône de Handball</vt:lpstr>
      <vt:lpstr>Chef de Projet  Mondial de Handball Féminin 2007  Ligue du Lyonnais de Handball</vt:lpstr>
      <vt:lpstr>Chargé Communication - Attachée presse  Tournoi des 4 Moteurs 2007  Ligue du Lyonnais de Handball</vt:lpstr>
      <vt:lpstr>JUSTINE MAGNIN</vt:lpstr>
      <vt:lpstr>Programme de l’événement   Matchs des EdF de Handball masculine et féminine – 14 juin 2009</vt:lpstr>
      <vt:lpstr>Programme de l’événement   Matchs des EdF de Handball masculine et féminine – 14 juin 2009</vt:lpstr>
      <vt:lpstr>Programme de l’événement   Matchs des EdF de Handball masculine et féminine – 14 juin 2009</vt:lpstr>
      <vt:lpstr>Programme de l’événement   Matchs des EdF de Handball masculine et féminine – 14 juin 2009</vt:lpstr>
      <vt:lpstr>JUSTINE MAGNIN</vt:lpstr>
      <vt:lpstr>Dossier de presse – T4M 2009</vt:lpstr>
      <vt:lpstr>Dossier de presse – T4M 2009</vt:lpstr>
      <vt:lpstr>Dossier de presse – T4M 2009</vt:lpstr>
      <vt:lpstr>Dossier de presse – T4M 2009</vt:lpstr>
      <vt:lpstr>Dossier de presse – T4M 2009</vt:lpstr>
      <vt:lpstr>JUSTINE MAGNIN</vt:lpstr>
      <vt:lpstr>Programme – T4M 2009 Livret (fermé A4 – ouvert A3)</vt:lpstr>
      <vt:lpstr>JUSTINE MAGNIN</vt:lpstr>
      <vt:lpstr>Plaquette « Bus du Mondial, Mondial des Quartiers »   Mondial Féminin de Handball 2007</vt:lpstr>
      <vt:lpstr>JUSTINE MAGNIN</vt:lpstr>
      <vt:lpstr>Newsletter   Mondial Féminin de Handball 2007</vt:lpstr>
      <vt:lpstr>JUSTINE MAGNIN</vt:lpstr>
      <vt:lpstr>Soirée « Tirage au sort » - Mondial Féminin de Handball 2007</vt:lpstr>
      <vt:lpstr>JUSTINE MAGNIN</vt:lpstr>
      <vt:lpstr>Soirée « Présentation des Equipes » - Mondial Féminin de Handball 2007</vt:lpstr>
      <vt:lpstr>JUSTINE MAGNIN</vt:lpstr>
      <vt:lpstr>Communiqué de presse – T4M 2007</vt:lpstr>
      <vt:lpstr>JUSTINE MAGNIN</vt:lpstr>
      <vt:lpstr>Dossier de presse – T4M 2007</vt:lpstr>
      <vt:lpstr>Dossier de presse – T4M 2007</vt:lpstr>
      <vt:lpstr>Dossier de presse – T4M 2007</vt:lpstr>
      <vt:lpstr>Dossier de presse – T4M 2007</vt:lpstr>
      <vt:lpstr>Dossier de presse – T4M 2007</vt:lpstr>
      <vt:lpstr>Dossier de presse – T4M 2007</vt:lpstr>
      <vt:lpstr>Dossier de presse – T4M 2007</vt:lpstr>
      <vt:lpstr>Dossier de presse – T4M 2007</vt:lpstr>
      <vt:lpstr>JUSTINE MAGNIN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marketing</dc:creator>
  <cp:lastModifiedBy>marketing</cp:lastModifiedBy>
  <cp:revision>32</cp:revision>
  <dcterms:created xsi:type="dcterms:W3CDTF">2014-03-27T11:41:13Z</dcterms:created>
  <dcterms:modified xsi:type="dcterms:W3CDTF">2014-03-27T14:10:34Z</dcterms:modified>
</cp:coreProperties>
</file>