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8" r:id="rId3"/>
    <p:sldId id="259" r:id="rId4"/>
    <p:sldId id="260" r:id="rId5"/>
    <p:sldId id="261" r:id="rId6"/>
    <p:sldId id="257"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1921"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B122F2-C420-4487-92DB-EEF8BE8D15DE}" type="datetimeFigureOut">
              <a:rPr lang="fr-FR" smtClean="0"/>
              <a:t>19/11/2014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67D387-DD4E-4D96-B395-14CFA980FA04}" type="slidenum">
              <a:rPr lang="fr-FR" smtClean="0"/>
              <a:t>‹N°›</a:t>
            </a:fld>
            <a:endParaRPr lang="fr-FR" dirty="0"/>
          </a:p>
        </p:txBody>
      </p:sp>
    </p:spTree>
    <p:extLst>
      <p:ext uri="{BB962C8B-B14F-4D97-AF65-F5344CB8AC3E}">
        <p14:creationId xmlns:p14="http://schemas.microsoft.com/office/powerpoint/2010/main" val="855921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Pourquoi du</a:t>
            </a:r>
            <a:r>
              <a:rPr lang="fr-FR" baseline="0" dirty="0" smtClean="0"/>
              <a:t> projet professionnel au projet de vie car pour moi, qui plus est dans la fonction Rh on peut difficilement être déconnecté de ce à quoi on tend sur l’aspect personnel, je m’explique, à mon sens choisir la fonction RH n’est pas un choix anodin. On ne peut choisir cette voie par hasard. Il faut une certaine sensibilité à tout ce qui touche à l’humain, le bon comme le mauvais d’ailleurs. Les ressources humaines sont un domaine passionnant car passionné et multifacettes. Aussi énergivore que chronophage tous ces métiers ne peuvent être correctement exercé que par des personnes qui sont intimement persuadées de contribuer à l’amélioration des conditions de vie et du potentiel humain tout cela en phase avec la stratégie de l’entreprise, en tout cas pour en assurer sa pérennité et par la même les contions de vie des collaborateurs la boucle est bouclée. Il faut aussi avoir conscience tout particulièrement dans cette fonction qu’il ne faut pas attendre de reconnaissance, un des métiers les plus ingrats en concurrence avec celui de parent sans doute. Bref il faut savoir être profondément humain sans se laisser trop envahir par l’affect, du moins en avoir suffisamment conscience pour pouvoir prendre du recul sur les situations car nous sommes aussi les garants d’une certaine forme d’objectivité. Bref vous l’aurez compris, les valeurs c’est ce qui guide ma vie pro et perso depuis </a:t>
            </a:r>
            <a:r>
              <a:rPr lang="fr-FR" baseline="0" dirty="0" err="1" smtClean="0"/>
              <a:t>tjs</a:t>
            </a:r>
            <a:r>
              <a:rPr lang="fr-FR" baseline="0" dirty="0" smtClean="0"/>
              <a:t> et je pense qu’à ce titre l’entreprise à un rôle dans ce domaine dans la société. Elle doit montrer l’exemple et mettre en place des passerelles beaucoup plus efficaces en amont et en aval je pense notamment aux publics jeunes ou séniors. Pourquoi tant de jeunes restent-ils sur la touche et pourquoi tant de séniors aussi. Il est de la responsabilité de la RH e mettre en place des passerelles de transitions que ce soit lors de l’entrée dans la vie active ou a contrario lors de la sortie, car si cela fait partie de nos obligations de veiller à l’homme au sein de l’entreprise , c’est également pour moi un devoir d’y contribuer au même titre dans la société.</a:t>
            </a:r>
            <a:endParaRPr lang="fr-FR" dirty="0"/>
          </a:p>
        </p:txBody>
      </p:sp>
      <p:sp>
        <p:nvSpPr>
          <p:cNvPr id="4" name="Espace réservé du numéro de diapositive 3"/>
          <p:cNvSpPr>
            <a:spLocks noGrp="1"/>
          </p:cNvSpPr>
          <p:nvPr>
            <p:ph type="sldNum" sz="quarter" idx="10"/>
          </p:nvPr>
        </p:nvSpPr>
        <p:spPr/>
        <p:txBody>
          <a:bodyPr/>
          <a:lstStyle/>
          <a:p>
            <a:fld id="{1167D387-DD4E-4D96-B395-14CFA980FA04}" type="slidenum">
              <a:rPr lang="fr-FR" smtClean="0"/>
              <a:t>1</a:t>
            </a:fld>
            <a:endParaRPr lang="fr-FR"/>
          </a:p>
        </p:txBody>
      </p:sp>
    </p:spTree>
    <p:extLst>
      <p:ext uri="{BB962C8B-B14F-4D97-AF65-F5344CB8AC3E}">
        <p14:creationId xmlns:p14="http://schemas.microsoft.com/office/powerpoint/2010/main" val="3390528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Formation</a:t>
            </a:r>
            <a:r>
              <a:rPr lang="fr-FR" baseline="0" dirty="0" smtClean="0"/>
              <a:t> initiale baccalauréat littéraire, spécialité histoire des arts. Je suis sensible aux dons (l’innée), aux compétences (l’acquis), au potentiel humain (la possibilité de se révéler dans un contexte donné).</a:t>
            </a:r>
            <a:endParaRPr lang="fr-FR" dirty="0"/>
          </a:p>
        </p:txBody>
      </p:sp>
      <p:sp>
        <p:nvSpPr>
          <p:cNvPr id="4" name="Espace réservé du numéro de diapositive 3"/>
          <p:cNvSpPr>
            <a:spLocks noGrp="1"/>
          </p:cNvSpPr>
          <p:nvPr>
            <p:ph type="sldNum" sz="quarter" idx="10"/>
          </p:nvPr>
        </p:nvSpPr>
        <p:spPr/>
        <p:txBody>
          <a:bodyPr/>
          <a:lstStyle/>
          <a:p>
            <a:fld id="{1167D387-DD4E-4D96-B395-14CFA980FA04}" type="slidenum">
              <a:rPr lang="fr-FR" smtClean="0"/>
              <a:t>2</a:t>
            </a:fld>
            <a:endParaRPr lang="fr-FR"/>
          </a:p>
        </p:txBody>
      </p:sp>
    </p:spTree>
    <p:extLst>
      <p:ext uri="{BB962C8B-B14F-4D97-AF65-F5344CB8AC3E}">
        <p14:creationId xmlns:p14="http://schemas.microsoft.com/office/powerpoint/2010/main" val="963658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Tx/>
              <a:buChar char="-"/>
            </a:pPr>
            <a:r>
              <a:rPr lang="fr-FR" dirty="0" smtClean="0"/>
              <a:t>Ce n’est</a:t>
            </a:r>
            <a:r>
              <a:rPr lang="fr-FR" baseline="0" dirty="0" smtClean="0"/>
              <a:t> peut être pas un hasard si je suis née un 4 mai (</a:t>
            </a:r>
            <a:r>
              <a:rPr lang="fr-FR" baseline="0" dirty="0" err="1" smtClean="0"/>
              <a:t>cf</a:t>
            </a:r>
            <a:r>
              <a:rPr lang="fr-FR" baseline="0" dirty="0" smtClean="0"/>
              <a:t> loi sur la formation professionnelle continue), intimement persuadée que le collaborateur se doit d’être un </a:t>
            </a:r>
            <a:r>
              <a:rPr lang="fr-FR" baseline="0" dirty="0" err="1" smtClean="0"/>
              <a:t>collabor’acteur</a:t>
            </a:r>
            <a:r>
              <a:rPr lang="fr-FR" baseline="0" dirty="0" smtClean="0"/>
              <a:t> dans le maintien de son employabilité, dans sa montée en compétences et dans son épanouissement professionnel. J’ai donc repris des études hors temps de travail au CNAM de Lyon en Septembre 2004, jusqu’à fin 2008 afin d’obtenir une licence professionnelle RH. Suite à une offre interne j’ai donc rejoint l’équipe du DEGC en février 2008 afin de travailler sur la montée en compétence et la gestion de carrières des hauts potentiels.  </a:t>
            </a:r>
          </a:p>
          <a:p>
            <a:pPr marL="171450" indent="-171450">
              <a:buFontTx/>
              <a:buChar char="-"/>
            </a:pPr>
            <a:r>
              <a:rPr lang="fr-FR" baseline="0" dirty="0" smtClean="0"/>
              <a:t>http://www.focusrh.com/carriere-rh/emploi-remuneration/a-la-une/drh-un-nouveau-business-partner.html</a:t>
            </a:r>
          </a:p>
          <a:p>
            <a:pPr marL="171450" indent="-171450">
              <a:buFontTx/>
              <a:buChar char="-"/>
            </a:pPr>
            <a:endParaRPr lang="fr-FR"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dirty="0" smtClean="0">
                <a:sym typeface="Wingdings" panose="05000000000000000000" pitchFamily="2" charset="2"/>
              </a:rPr>
              <a:t>me permet aujourd’hui d’être consciente pour la fonction RH qui coûte cher de prouver en permanence qu’elle rapporte également de l’argent. Posture de RH stratège =  et non pas seulement de la subir (posture de RH créatif, innovant et visionnaire et non pas attentiste) </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1167D387-DD4E-4D96-B395-14CFA980FA04}" type="slidenum">
              <a:rPr lang="fr-FR" smtClean="0"/>
              <a:t>3</a:t>
            </a:fld>
            <a:endParaRPr lang="fr-FR"/>
          </a:p>
        </p:txBody>
      </p:sp>
    </p:spTree>
    <p:extLst>
      <p:ext uri="{BB962C8B-B14F-4D97-AF65-F5344CB8AC3E}">
        <p14:creationId xmlns:p14="http://schemas.microsoft.com/office/powerpoint/2010/main" val="2824226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http://www.focusrh.com/formations/formation-professionnelle/a-la-une/loi-sur-la-formation-professionnelle-ce-qui-change-pour-les-responsables-formation.html</a:t>
            </a:r>
          </a:p>
          <a:p>
            <a:r>
              <a:rPr lang="fr-FR" dirty="0" smtClean="0"/>
              <a:t>http://www.focusrh.com/formations/formation-professionnelle/a-la-une/formation-professionnelle-ce-qui-va-changer-pour-les-rh-au-1er-janvier-2015.html</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_ </a:t>
            </a:r>
            <a:r>
              <a:rPr lang="fr-FR" dirty="0" smtClean="0">
                <a:sym typeface="Wingdings" panose="05000000000000000000" pitchFamily="2" charset="2"/>
              </a:rPr>
              <a:t>Personnellement devenir marraine dans une mission locale.</a:t>
            </a:r>
          </a:p>
          <a:p>
            <a:endParaRPr lang="fr-FR" dirty="0"/>
          </a:p>
        </p:txBody>
      </p:sp>
      <p:sp>
        <p:nvSpPr>
          <p:cNvPr id="4" name="Espace réservé du numéro de diapositive 3"/>
          <p:cNvSpPr>
            <a:spLocks noGrp="1"/>
          </p:cNvSpPr>
          <p:nvPr>
            <p:ph type="sldNum" sz="quarter" idx="10"/>
          </p:nvPr>
        </p:nvSpPr>
        <p:spPr/>
        <p:txBody>
          <a:bodyPr/>
          <a:lstStyle/>
          <a:p>
            <a:fld id="{1167D387-DD4E-4D96-B395-14CFA980FA04}" type="slidenum">
              <a:rPr lang="fr-FR" smtClean="0"/>
              <a:t>5</a:t>
            </a:fld>
            <a:endParaRPr lang="fr-FR" dirty="0"/>
          </a:p>
        </p:txBody>
      </p:sp>
    </p:spTree>
    <p:extLst>
      <p:ext uri="{BB962C8B-B14F-4D97-AF65-F5344CB8AC3E}">
        <p14:creationId xmlns:p14="http://schemas.microsoft.com/office/powerpoint/2010/main" val="3053341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Tx/>
              <a:buChar char="-"/>
            </a:pPr>
            <a:r>
              <a:rPr lang="fr-FR" dirty="0" smtClean="0"/>
              <a:t>Présentation Do you buzz : Le titre, les liens, l’expérience professionnelle et les compétences</a:t>
            </a:r>
          </a:p>
          <a:p>
            <a:pPr marL="171450" indent="-171450">
              <a:buFontTx/>
              <a:buChar char="-"/>
            </a:pPr>
            <a:r>
              <a:rPr lang="fr-FR" dirty="0" smtClean="0"/>
              <a:t>Présentation</a:t>
            </a:r>
            <a:r>
              <a:rPr lang="fr-FR" baseline="0" dirty="0" smtClean="0"/>
              <a:t> d’une compétence :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1167D387-DD4E-4D96-B395-14CFA980FA04}" type="slidenum">
              <a:rPr lang="fr-FR" smtClean="0"/>
              <a:t>6</a:t>
            </a:fld>
            <a:endParaRPr lang="fr-FR" dirty="0"/>
          </a:p>
        </p:txBody>
      </p:sp>
    </p:spTree>
    <p:extLst>
      <p:ext uri="{BB962C8B-B14F-4D97-AF65-F5344CB8AC3E}">
        <p14:creationId xmlns:p14="http://schemas.microsoft.com/office/powerpoint/2010/main" val="4054410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3081489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2403743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4056587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164337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126010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2902795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110638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947478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3669128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3309838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1E23B16-F24D-416C-A84F-799659C48DA6}" type="datetimeFigureOut">
              <a:rPr lang="fr-FR" smtClean="0"/>
              <a:t>19/11/2014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5DC89B4-9CD2-4714-B0BC-BE4E726D070F}" type="slidenum">
              <a:rPr lang="fr-FR" smtClean="0"/>
              <a:t>‹N°›</a:t>
            </a:fld>
            <a:endParaRPr lang="fr-FR" dirty="0"/>
          </a:p>
        </p:txBody>
      </p:sp>
    </p:spTree>
    <p:extLst>
      <p:ext uri="{BB962C8B-B14F-4D97-AF65-F5344CB8AC3E}">
        <p14:creationId xmlns:p14="http://schemas.microsoft.com/office/powerpoint/2010/main" val="419284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23B16-F24D-416C-A84F-799659C48DA6}" type="datetimeFigureOut">
              <a:rPr lang="fr-FR" smtClean="0"/>
              <a:t>19/11/2014</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C89B4-9CD2-4714-B0BC-BE4E726D070F}" type="slidenum">
              <a:rPr lang="fr-FR" smtClean="0"/>
              <a:t>‹N°›</a:t>
            </a:fld>
            <a:endParaRPr lang="fr-FR" dirty="0"/>
          </a:p>
        </p:txBody>
      </p:sp>
    </p:spTree>
    <p:extLst>
      <p:ext uri="{BB962C8B-B14F-4D97-AF65-F5344CB8AC3E}">
        <p14:creationId xmlns:p14="http://schemas.microsoft.com/office/powerpoint/2010/main" val="3814120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doyoubuzz.com/emilie-fontane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379827" y="288103"/>
            <a:ext cx="11408899" cy="6253375"/>
          </a:xfrm>
          <a:prstGeom prst="rect">
            <a:avLst/>
          </a:prstGeom>
          <a:ln w="111125">
            <a:solidFill>
              <a:schemeClr val="accent1"/>
            </a:solidFill>
          </a:ln>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1063" y="288103"/>
            <a:ext cx="4840716" cy="2063035"/>
          </a:xfrm>
          <a:prstGeom prst="rect">
            <a:avLst/>
          </a:prstGeom>
        </p:spPr>
      </p:pic>
    </p:spTree>
    <p:extLst>
      <p:ext uri="{BB962C8B-B14F-4D97-AF65-F5344CB8AC3E}">
        <p14:creationId xmlns:p14="http://schemas.microsoft.com/office/powerpoint/2010/main" val="1672995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Rectangle 2"/>
          <p:cNvSpPr/>
          <p:nvPr/>
        </p:nvSpPr>
        <p:spPr>
          <a:xfrm>
            <a:off x="583810" y="479429"/>
            <a:ext cx="11493305" cy="3785652"/>
          </a:xfrm>
          <a:prstGeom prst="rect">
            <a:avLst/>
          </a:prstGeom>
        </p:spPr>
        <p:txBody>
          <a:bodyPr wrap="square">
            <a:spAutoFit/>
          </a:bodyPr>
          <a:lstStyle/>
          <a:p>
            <a:r>
              <a:rPr lang="fr-FR" sz="4000" i="1" dirty="0" smtClean="0">
                <a:solidFill>
                  <a:srgbClr val="00B0F0"/>
                </a:solidFill>
              </a:rPr>
              <a:t>« Quand on veut une chose, tout l'Univers conspire à nous permettre de réaliser notre rêve.  »</a:t>
            </a:r>
          </a:p>
          <a:p>
            <a:endParaRPr lang="fr-FR" sz="4000" dirty="0" smtClean="0"/>
          </a:p>
          <a:p>
            <a:r>
              <a:rPr lang="fr-FR" sz="4000" dirty="0" smtClean="0">
                <a:solidFill>
                  <a:srgbClr val="00B0F0"/>
                </a:solidFill>
              </a:rPr>
              <a:t>Paulo Coelho</a:t>
            </a:r>
          </a:p>
          <a:p>
            <a:endParaRPr lang="fr-FR" sz="4000" dirty="0" smtClean="0">
              <a:solidFill>
                <a:srgbClr val="00B0F0"/>
              </a:solidFill>
            </a:endParaRPr>
          </a:p>
          <a:p>
            <a:r>
              <a:rPr lang="fr-FR" sz="4000" dirty="0" smtClean="0">
                <a:solidFill>
                  <a:srgbClr val="00B0F0"/>
                </a:solidFill>
              </a:rPr>
              <a:t>Extrait de L'Alchimiste</a:t>
            </a:r>
            <a:endParaRPr lang="fr-FR" sz="4000" dirty="0">
              <a:solidFill>
                <a:srgbClr val="00B0F0"/>
              </a:solidFill>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0463" y="2700997"/>
            <a:ext cx="5373858" cy="3742007"/>
          </a:xfrm>
          <a:prstGeom prst="rect">
            <a:avLst/>
          </a:prstGeom>
        </p:spPr>
      </p:pic>
    </p:spTree>
    <p:extLst>
      <p:ext uri="{BB962C8B-B14F-4D97-AF65-F5344CB8AC3E}">
        <p14:creationId xmlns:p14="http://schemas.microsoft.com/office/powerpoint/2010/main" val="1263549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L’essai</a:t>
            </a:r>
            <a:endParaRPr lang="fr-FR" dirty="0"/>
          </a:p>
        </p:txBody>
      </p:sp>
      <p:sp>
        <p:nvSpPr>
          <p:cNvPr id="3" name="Espace réservé du contenu 2"/>
          <p:cNvSpPr>
            <a:spLocks noGrp="1"/>
          </p:cNvSpPr>
          <p:nvPr>
            <p:ph idx="1"/>
          </p:nvPr>
        </p:nvSpPr>
        <p:spPr>
          <a:xfrm>
            <a:off x="838200" y="2016693"/>
            <a:ext cx="10998958" cy="4351338"/>
          </a:xfrm>
        </p:spPr>
        <p:txBody>
          <a:bodyPr>
            <a:normAutofit/>
          </a:bodyPr>
          <a:lstStyle/>
          <a:p>
            <a:r>
              <a:rPr lang="fr-FR" dirty="0" smtClean="0"/>
              <a:t>Cohérence convictions personnelles/mon cheminement professionnel (CNAM Lyon Formation Continue, Assistante RH dans le département Emploi et Gestion des Carrières). </a:t>
            </a:r>
          </a:p>
          <a:p>
            <a:endParaRPr lang="fr-FR" dirty="0" smtClean="0"/>
          </a:p>
          <a:p>
            <a:r>
              <a:rPr lang="fr-FR" dirty="0" smtClean="0"/>
              <a:t>Dans tous mes métiers toujours attachée au relationnel et au conseil            </a:t>
            </a:r>
            <a:endParaRPr lang="fr-FR" dirty="0"/>
          </a:p>
          <a:p>
            <a:pPr>
              <a:buFont typeface="Wingdings" panose="05000000000000000000" pitchFamily="2" charset="2"/>
              <a:buChar char="è"/>
            </a:pPr>
            <a:r>
              <a:rPr lang="fr-FR" dirty="0" smtClean="0">
                <a:sym typeface="Wingdings" panose="05000000000000000000" pitchFamily="2" charset="2"/>
              </a:rPr>
              <a:t>Rôle de business partner</a:t>
            </a:r>
          </a:p>
          <a:p>
            <a:pPr marL="0" indent="0">
              <a:buNone/>
            </a:pPr>
            <a:endParaRPr lang="fr-FR" dirty="0" smtClean="0">
              <a:sym typeface="Wingdings" panose="05000000000000000000" pitchFamily="2" charset="2"/>
            </a:endParaRPr>
          </a:p>
          <a:p>
            <a:r>
              <a:rPr lang="fr-FR" dirty="0" smtClean="0">
                <a:sym typeface="Wingdings" panose="05000000000000000000" pitchFamily="2" charset="2"/>
              </a:rPr>
              <a:t>Accentué par ma sensibilité au chiffrage (banque, finance) Etre un RH force de proposition/stratège</a:t>
            </a:r>
            <a:endParaRPr lang="fr-FR" dirty="0" smtClean="0"/>
          </a:p>
          <a:p>
            <a:endParaRPr lang="fr-FR" dirty="0"/>
          </a:p>
        </p:txBody>
      </p:sp>
      <p:pic>
        <p:nvPicPr>
          <p:cNvPr id="6" name="Image 5"/>
          <p:cNvPicPr>
            <a:picLocks noChangeAspect="1"/>
          </p:cNvPicPr>
          <p:nvPr/>
        </p:nvPicPr>
        <p:blipFill>
          <a:blip r:embed="rId3"/>
          <a:stretch>
            <a:fillRect/>
          </a:stretch>
        </p:blipFill>
        <p:spPr>
          <a:xfrm>
            <a:off x="9449388" y="365125"/>
            <a:ext cx="1904412" cy="1315527"/>
          </a:xfrm>
          <a:prstGeom prst="rect">
            <a:avLst/>
          </a:prstGeom>
        </p:spPr>
      </p:pic>
    </p:spTree>
    <p:extLst>
      <p:ext uri="{BB962C8B-B14F-4D97-AF65-F5344CB8AC3E}">
        <p14:creationId xmlns:p14="http://schemas.microsoft.com/office/powerpoint/2010/main" val="4146624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521787" y="373838"/>
            <a:ext cx="1908213" cy="1316850"/>
          </a:xfrm>
          <a:prstGeom prst="rect">
            <a:avLst/>
          </a:prstGeom>
        </p:spPr>
      </p:pic>
      <p:sp>
        <p:nvSpPr>
          <p:cNvPr id="2" name="Titre 1"/>
          <p:cNvSpPr>
            <a:spLocks noGrp="1"/>
          </p:cNvSpPr>
          <p:nvPr>
            <p:ph type="title"/>
          </p:nvPr>
        </p:nvSpPr>
        <p:spPr/>
        <p:txBody>
          <a:bodyPr/>
          <a:lstStyle/>
          <a:p>
            <a:pPr algn="ctr"/>
            <a:r>
              <a:rPr lang="fr-FR" dirty="0" smtClean="0"/>
              <a:t>L’autoportrait</a:t>
            </a:r>
            <a:endParaRPr lang="fr-FR" dirty="0"/>
          </a:p>
        </p:txBody>
      </p:sp>
      <p:sp>
        <p:nvSpPr>
          <p:cNvPr id="3" name="Espace réservé du contenu 2"/>
          <p:cNvSpPr>
            <a:spLocks noGrp="1"/>
          </p:cNvSpPr>
          <p:nvPr>
            <p:ph idx="1"/>
          </p:nvPr>
        </p:nvSpPr>
        <p:spPr>
          <a:xfrm>
            <a:off x="838200" y="1699401"/>
            <a:ext cx="10515600" cy="4504838"/>
          </a:xfrm>
        </p:spPr>
        <p:txBody>
          <a:bodyPr>
            <a:noAutofit/>
          </a:bodyPr>
          <a:lstStyle/>
          <a:p>
            <a:r>
              <a:rPr lang="fr-FR" sz="2400" dirty="0" smtClean="0"/>
              <a:t>Transmission intergénérationnelle des savoirs (politique jeunes et séniors, génération X, Y, Z…</a:t>
            </a:r>
          </a:p>
          <a:p>
            <a:endParaRPr lang="fr-FR" sz="2400" dirty="0" smtClean="0"/>
          </a:p>
          <a:p>
            <a:r>
              <a:rPr lang="fr-FR" sz="2400" dirty="0" smtClean="0"/>
              <a:t>Responsabilisation de l’entreprise en tant que vecteur de valeurs et passerelle au sein de la société.</a:t>
            </a:r>
          </a:p>
          <a:p>
            <a:endParaRPr lang="fr-FR" sz="2400" dirty="0" smtClean="0"/>
          </a:p>
          <a:p>
            <a:r>
              <a:rPr lang="fr-FR" sz="2400" dirty="0" smtClean="0"/>
              <a:t>Maintien de l’employabilité et montée en compétences indispensables aux enjeux stratégiques des entreprises et au bien être, motivation des individus</a:t>
            </a:r>
          </a:p>
          <a:p>
            <a:endParaRPr lang="fr-FR" sz="2400" dirty="0" smtClean="0"/>
          </a:p>
          <a:p>
            <a:r>
              <a:rPr lang="fr-FR" sz="2400" dirty="0" smtClean="0"/>
              <a:t>Ultra-connectée </a:t>
            </a:r>
            <a:r>
              <a:rPr lang="fr-FR" sz="2400" dirty="0" smtClean="0">
                <a:sym typeface="Wingdings" panose="05000000000000000000" pitchFamily="2" charset="2"/>
              </a:rPr>
              <a:t></a:t>
            </a:r>
            <a:r>
              <a:rPr lang="fr-FR" sz="2400" dirty="0">
                <a:sym typeface="Wingdings" panose="05000000000000000000" pitchFamily="2" charset="2"/>
              </a:rPr>
              <a:t>M</a:t>
            </a:r>
            <a:r>
              <a:rPr lang="fr-FR" sz="2400" dirty="0" smtClean="0"/>
              <a:t>eilleure transmission intergénérationnelle (tutorat inversé), Communication sur valeurs en interne mais aussi en externe (RSE), Maintien de l’employabilité (veille)/</a:t>
            </a:r>
            <a:r>
              <a:rPr lang="fr-FR" sz="2400" dirty="0"/>
              <a:t>M</a:t>
            </a:r>
            <a:r>
              <a:rPr lang="fr-FR" sz="2400" dirty="0" smtClean="0"/>
              <a:t>ontée en compétences (nouveaux outils pédagogiques : MOOC, COOC, </a:t>
            </a:r>
            <a:r>
              <a:rPr lang="fr-FR" sz="2400" dirty="0" err="1" smtClean="0"/>
              <a:t>Blended</a:t>
            </a:r>
            <a:r>
              <a:rPr lang="fr-FR" sz="2400" dirty="0" smtClean="0"/>
              <a:t> Learning…)</a:t>
            </a:r>
          </a:p>
        </p:txBody>
      </p:sp>
    </p:spTree>
    <p:extLst>
      <p:ext uri="{BB962C8B-B14F-4D97-AF65-F5344CB8AC3E}">
        <p14:creationId xmlns:p14="http://schemas.microsoft.com/office/powerpoint/2010/main" val="3727313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9445587" y="373838"/>
            <a:ext cx="1908213" cy="1316850"/>
          </a:xfrm>
          <a:prstGeom prst="rect">
            <a:avLst/>
          </a:prstGeom>
        </p:spPr>
      </p:pic>
      <p:sp>
        <p:nvSpPr>
          <p:cNvPr id="2" name="Titre 1"/>
          <p:cNvSpPr>
            <a:spLocks noGrp="1"/>
          </p:cNvSpPr>
          <p:nvPr>
            <p:ph type="title"/>
          </p:nvPr>
        </p:nvSpPr>
        <p:spPr/>
        <p:txBody>
          <a:bodyPr/>
          <a:lstStyle/>
          <a:p>
            <a:pPr algn="ctr"/>
            <a:r>
              <a:rPr lang="fr-FR" dirty="0" smtClean="0"/>
              <a:t>Le roman</a:t>
            </a:r>
            <a:endParaRPr lang="fr-FR" dirty="0"/>
          </a:p>
        </p:txBody>
      </p:sp>
      <p:sp>
        <p:nvSpPr>
          <p:cNvPr id="3" name="Espace réservé du contenu 2"/>
          <p:cNvSpPr>
            <a:spLocks noGrp="1"/>
          </p:cNvSpPr>
          <p:nvPr>
            <p:ph idx="1"/>
          </p:nvPr>
        </p:nvSpPr>
        <p:spPr>
          <a:xfrm>
            <a:off x="333830" y="2064775"/>
            <a:ext cx="11698514" cy="4351338"/>
          </a:xfrm>
        </p:spPr>
        <p:txBody>
          <a:bodyPr>
            <a:normAutofit fontScale="92500"/>
          </a:bodyPr>
          <a:lstStyle/>
          <a:p>
            <a:r>
              <a:rPr lang="fr-FR" dirty="0" smtClean="0"/>
              <a:t>Suite logique </a:t>
            </a:r>
            <a:r>
              <a:rPr lang="fr-FR" dirty="0" smtClean="0">
                <a:sym typeface="Wingdings" panose="05000000000000000000" pitchFamily="2" charset="2"/>
              </a:rPr>
              <a:t></a:t>
            </a:r>
            <a:r>
              <a:rPr lang="fr-FR" dirty="0" smtClean="0"/>
              <a:t>licence en psychologie du travail à l’université Lyon 2 (Licence et master 1 hors temps de travail et master 2 en CIF)</a:t>
            </a:r>
          </a:p>
          <a:p>
            <a:pPr>
              <a:buFont typeface="Wingdings" panose="05000000000000000000" pitchFamily="2" charset="2"/>
              <a:buChar char="è"/>
            </a:pPr>
            <a:r>
              <a:rPr lang="fr-FR" dirty="0" smtClean="0">
                <a:sym typeface="Wingdings" panose="05000000000000000000" pitchFamily="2" charset="2"/>
              </a:rPr>
              <a:t>Psychologue du Travail.</a:t>
            </a:r>
          </a:p>
          <a:p>
            <a:pPr marL="0" indent="0">
              <a:buNone/>
            </a:pPr>
            <a:endParaRPr lang="fr-FR" dirty="0" smtClean="0">
              <a:sym typeface="Wingdings" panose="05000000000000000000" pitchFamily="2" charset="2"/>
            </a:endParaRPr>
          </a:p>
          <a:p>
            <a:r>
              <a:rPr lang="fr-FR" dirty="0" smtClean="0">
                <a:sym typeface="Wingdings" panose="05000000000000000000" pitchFamily="2" charset="2"/>
              </a:rPr>
              <a:t>Stratégiquement afin d’enrichir mon expérience dans le développement RH : </a:t>
            </a:r>
          </a:p>
          <a:p>
            <a:pPr marL="0" indent="0">
              <a:buNone/>
            </a:pPr>
            <a:r>
              <a:rPr lang="fr-FR" dirty="0" smtClean="0">
                <a:sym typeface="Wingdings" panose="05000000000000000000" pitchFamily="2" charset="2"/>
              </a:rPr>
              <a:t>  - Chargée de développement RH/recrutement</a:t>
            </a:r>
            <a:r>
              <a:rPr lang="fr-FR" smtClean="0">
                <a:sym typeface="Wingdings" panose="05000000000000000000" pitchFamily="2" charset="2"/>
              </a:rPr>
              <a:t>/ relations-écoles/politique </a:t>
            </a:r>
            <a:r>
              <a:rPr lang="fr-FR" dirty="0" smtClean="0">
                <a:sym typeface="Wingdings" panose="05000000000000000000" pitchFamily="2" charset="2"/>
              </a:rPr>
              <a:t>séniors</a:t>
            </a:r>
          </a:p>
          <a:p>
            <a:pPr marL="0" indent="0">
              <a:buNone/>
            </a:pPr>
            <a:r>
              <a:rPr lang="fr-FR" dirty="0" smtClean="0">
                <a:sym typeface="Wingdings" panose="05000000000000000000" pitchFamily="2" charset="2"/>
              </a:rPr>
              <a:t>  - Responsable formation ou GPEC.</a:t>
            </a:r>
          </a:p>
          <a:p>
            <a:pPr marL="0" indent="0">
              <a:buNone/>
            </a:pPr>
            <a:endParaRPr lang="fr-FR" dirty="0" smtClean="0">
              <a:sym typeface="Wingdings" panose="05000000000000000000" pitchFamily="2" charset="2"/>
            </a:endParaRPr>
          </a:p>
          <a:p>
            <a:r>
              <a:rPr lang="fr-FR" dirty="0" smtClean="0">
                <a:sym typeface="Wingdings" panose="05000000000000000000" pitchFamily="2" charset="2"/>
              </a:rPr>
              <a:t>S’investir dans la société</a:t>
            </a:r>
          </a:p>
          <a:p>
            <a:endParaRPr lang="fr-FR" dirty="0" smtClean="0">
              <a:sym typeface="Wingdings" panose="05000000000000000000" pitchFamily="2" charset="2"/>
            </a:endParaRPr>
          </a:p>
          <a:p>
            <a:pPr marL="0" indent="0">
              <a:buNone/>
            </a:pPr>
            <a:endParaRPr lang="fr-FR" dirty="0"/>
          </a:p>
        </p:txBody>
      </p:sp>
    </p:spTree>
    <p:extLst>
      <p:ext uri="{BB962C8B-B14F-4D97-AF65-F5344CB8AC3E}">
        <p14:creationId xmlns:p14="http://schemas.microsoft.com/office/powerpoint/2010/main" val="3847785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94432" y="113928"/>
            <a:ext cx="5441796" cy="1090758"/>
          </a:xfrm>
        </p:spPr>
        <p:txBody>
          <a:bodyPr>
            <a:normAutofit fontScale="25000" lnSpcReduction="20000"/>
          </a:bodyPr>
          <a:lstStyle/>
          <a:p>
            <a:pPr marL="0" indent="0">
              <a:buNone/>
            </a:pPr>
            <a:endParaRPr lang="fr-FR" dirty="0" smtClean="0">
              <a:hlinkClick r:id="rId4"/>
            </a:endParaRPr>
          </a:p>
          <a:p>
            <a:pPr marL="0" indent="0">
              <a:buNone/>
            </a:pPr>
            <a:endParaRPr lang="fr-FR" sz="8000" dirty="0">
              <a:hlinkClick r:id="rId4"/>
            </a:endParaRPr>
          </a:p>
          <a:p>
            <a:pPr marL="0" indent="0">
              <a:buNone/>
            </a:pPr>
            <a:r>
              <a:rPr lang="fr-FR" sz="8000" dirty="0" smtClean="0">
                <a:hlinkClick r:id="rId4"/>
              </a:rPr>
              <a:t>http</a:t>
            </a:r>
            <a:r>
              <a:rPr lang="fr-FR" sz="8000" dirty="0">
                <a:hlinkClick r:id="rId4"/>
              </a:rPr>
              <a:t>://</a:t>
            </a:r>
            <a:r>
              <a:rPr lang="fr-FR" sz="8000" dirty="0" smtClean="0">
                <a:hlinkClick r:id="rId4"/>
              </a:rPr>
              <a:t>www.doyoubuzz.com/emilie-fontanel</a:t>
            </a:r>
            <a:endParaRPr lang="fr-FR" sz="8000" dirty="0" smtClean="0"/>
          </a:p>
          <a:p>
            <a:pPr marL="0" indent="0">
              <a:buNone/>
            </a:pPr>
            <a:endParaRPr lang="fr-FR" dirty="0"/>
          </a:p>
        </p:txBody>
      </p:sp>
    </p:spTree>
    <p:extLst>
      <p:ext uri="{BB962C8B-B14F-4D97-AF65-F5344CB8AC3E}">
        <p14:creationId xmlns:p14="http://schemas.microsoft.com/office/powerpoint/2010/main" val="42730095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1494</TotalTime>
  <Words>853</Words>
  <Application>Microsoft Office PowerPoint</Application>
  <PresentationFormat>Grand écran</PresentationFormat>
  <Paragraphs>48</Paragraphs>
  <Slides>6</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Calibri</vt:lpstr>
      <vt:lpstr>Calibri Light</vt:lpstr>
      <vt:lpstr>Wingdings</vt:lpstr>
      <vt:lpstr>Thème Office</vt:lpstr>
      <vt:lpstr>Présentation PowerPoint</vt:lpstr>
      <vt:lpstr>Présentation PowerPoint</vt:lpstr>
      <vt:lpstr>L’essai</vt:lpstr>
      <vt:lpstr>L’autoportrait</vt:lpstr>
      <vt:lpstr>Le roman</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FONTANEL Emilie</dc:creator>
  <cp:lastModifiedBy>FONTANEL Emilie</cp:lastModifiedBy>
  <cp:revision>57</cp:revision>
  <cp:lastPrinted>2014-11-15T17:20:20Z</cp:lastPrinted>
  <dcterms:created xsi:type="dcterms:W3CDTF">2014-11-15T13:25:57Z</dcterms:created>
  <dcterms:modified xsi:type="dcterms:W3CDTF">2014-11-19T15:23:50Z</dcterms:modified>
</cp:coreProperties>
</file>