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221" r:id="rId1"/>
  </p:sldMasterIdLst>
  <p:sldIdLst>
    <p:sldId id="256" r:id="rId2"/>
    <p:sldId id="258" r:id="rId3"/>
    <p:sldId id="259" r:id="rId4"/>
    <p:sldId id="260" r:id="rId5"/>
    <p:sldId id="261" r:id="rId6"/>
    <p:sldId id="262" r:id="rId7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FF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D26AF-92F0-4589-9256-85BE263DB6A6}" type="datetimeFigureOut">
              <a:rPr lang="fr-FR" smtClean="0"/>
              <a:t>27/09/2014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497970-7105-4BCE-A267-E3563D9517F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549451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D26AF-92F0-4589-9256-85BE263DB6A6}" type="datetimeFigureOut">
              <a:rPr lang="fr-FR" smtClean="0"/>
              <a:t>27/09/2014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497970-7105-4BCE-A267-E3563D9517F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915053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D26AF-92F0-4589-9256-85BE263DB6A6}" type="datetimeFigureOut">
              <a:rPr lang="fr-FR" smtClean="0"/>
              <a:t>27/09/2014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497970-7105-4BCE-A267-E3563D9517F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940218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D26AF-92F0-4589-9256-85BE263DB6A6}" type="datetimeFigureOut">
              <a:rPr lang="fr-FR" smtClean="0"/>
              <a:t>27/09/2014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497970-7105-4BCE-A267-E3563D9517F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32951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D26AF-92F0-4589-9256-85BE263DB6A6}" type="datetimeFigureOut">
              <a:rPr lang="fr-FR" smtClean="0"/>
              <a:t>27/09/2014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497970-7105-4BCE-A267-E3563D9517F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345756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D26AF-92F0-4589-9256-85BE263DB6A6}" type="datetimeFigureOut">
              <a:rPr lang="fr-FR" smtClean="0"/>
              <a:t>27/09/2014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497970-7105-4BCE-A267-E3563D9517F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393751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D26AF-92F0-4589-9256-85BE263DB6A6}" type="datetimeFigureOut">
              <a:rPr lang="fr-FR" smtClean="0"/>
              <a:t>27/09/2014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497970-7105-4BCE-A267-E3563D9517F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491884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D26AF-92F0-4589-9256-85BE263DB6A6}" type="datetimeFigureOut">
              <a:rPr lang="fr-FR" smtClean="0"/>
              <a:t>27/09/2014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497970-7105-4BCE-A267-E3563D9517F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74605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D26AF-92F0-4589-9256-85BE263DB6A6}" type="datetimeFigureOut">
              <a:rPr lang="fr-FR" smtClean="0"/>
              <a:t>27/09/2014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497970-7105-4BCE-A267-E3563D9517F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300827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D26AF-92F0-4589-9256-85BE263DB6A6}" type="datetimeFigureOut">
              <a:rPr lang="fr-FR" smtClean="0"/>
              <a:t>27/09/2014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497970-7105-4BCE-A267-E3563D9517F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088717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D26AF-92F0-4589-9256-85BE263DB6A6}" type="datetimeFigureOut">
              <a:rPr lang="fr-FR" smtClean="0"/>
              <a:t>27/09/2014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497970-7105-4BCE-A267-E3563D9517F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777603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5D26AF-92F0-4589-9256-85BE263DB6A6}" type="datetimeFigureOut">
              <a:rPr lang="fr-FR" smtClean="0"/>
              <a:t>27/09/2014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497970-7105-4BCE-A267-E3563D9517F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674159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22" r:id="rId1"/>
    <p:sldLayoutId id="2147484223" r:id="rId2"/>
    <p:sldLayoutId id="2147484224" r:id="rId3"/>
    <p:sldLayoutId id="2147484225" r:id="rId4"/>
    <p:sldLayoutId id="2147484226" r:id="rId5"/>
    <p:sldLayoutId id="2147484227" r:id="rId6"/>
    <p:sldLayoutId id="2147484228" r:id="rId7"/>
    <p:sldLayoutId id="2147484229" r:id="rId8"/>
    <p:sldLayoutId id="2147484230" r:id="rId9"/>
    <p:sldLayoutId id="2147484231" r:id="rId10"/>
    <p:sldLayoutId id="214748423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roix-rouge.fr/" TargetMode="External"/><Relationship Id="rId2" Type="http://schemas.openxmlformats.org/officeDocument/2006/relationships/hyperlink" Target="http://www.fedecardio.org/1vie3gestes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inrs.fr/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978795" y="373488"/>
            <a:ext cx="10058400" cy="1429556"/>
          </a:xfrm>
          <a:noFill/>
        </p:spPr>
        <p:txBody>
          <a:bodyPr>
            <a:noAutofit/>
          </a:bodyPr>
          <a:lstStyle/>
          <a:p>
            <a:pPr algn="ctr"/>
            <a:r>
              <a:rPr lang="fr-FR" sz="4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Why we need to know </a:t>
            </a:r>
            <a:r>
              <a:rPr lang="fr-FR" sz="4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first-</a:t>
            </a:r>
            <a:r>
              <a:rPr lang="fr-FR" sz="44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aid</a:t>
            </a:r>
            <a:r>
              <a:rPr lang="fr-FR" sz="4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gestures for </a:t>
            </a:r>
            <a:r>
              <a:rPr lang="fr-FR" sz="4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cardiac arrest</a:t>
            </a:r>
            <a:endParaRPr lang="fr-FR" sz="4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2335" y="2018226"/>
            <a:ext cx="9874860" cy="4253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65845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5" presetClass="emp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5" presetClass="emph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35" presetClass="emph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reality</a:t>
            </a:r>
            <a:endParaRPr lang="fr-FR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fr-FR" dirty="0"/>
          </a:p>
          <a:p>
            <a:pPr>
              <a:buFont typeface="Wingdings" panose="05000000000000000000" pitchFamily="2" charset="2"/>
              <a:buChar char="Ø"/>
            </a:pPr>
            <a:r>
              <a:rPr 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France there are 130 cardiac arrest victims by day that it represents 10 times more than cars accidents.</a:t>
            </a:r>
          </a:p>
          <a:p>
            <a:endParaRPr lang="fr-F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 Only </a:t>
            </a: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%</a:t>
            </a:r>
            <a:r>
              <a:rPr 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 of survivors against 40% in english-speaking countries.</a:t>
            </a:r>
          </a:p>
          <a:p>
            <a:endParaRPr lang="fr-F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 5 </a:t>
            </a:r>
            <a:r>
              <a:rPr 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minutes to react, beyond there are gravity brain</a:t>
            </a: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damages or death.</a:t>
            </a:r>
          </a:p>
          <a:p>
            <a:endParaRPr lang="fr-F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5435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bring in behavioural change</a:t>
            </a:r>
            <a:endParaRPr lang="fr-FR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1841863"/>
            <a:ext cx="10515600" cy="5107578"/>
          </a:xfrm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 Last </a:t>
            </a:r>
            <a:r>
              <a:rPr 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year, the first european awareness of CPR day took place in Paris</a:t>
            </a:r>
          </a:p>
          <a:p>
            <a:endParaRPr lang="fr-F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 Recently</a:t>
            </a:r>
            <a:r>
              <a:rPr 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, in September, there were free cardio-</a:t>
            </a:r>
            <a:r>
              <a:rPr lang="fr-F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pulmonary</a:t>
            </a:r>
            <a:r>
              <a:rPr 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 resuscitation trainings organized by life-</a:t>
            </a:r>
            <a:r>
              <a:rPr lang="fr-F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priority</a:t>
            </a:r>
            <a:r>
              <a:rPr 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 association in french TGV stations like Lyon.</a:t>
            </a:r>
          </a:p>
          <a:p>
            <a:pPr marL="0" indent="0">
              <a:buNone/>
            </a:pPr>
            <a:endParaRPr lang="fr-F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 For </a:t>
            </a:r>
            <a:r>
              <a:rPr 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every pictures posted on Twitter or Instagram, showing a personn who realizing the gesture (hands the one on the other one, as to realize a cardiac massage) and associated with the hashtag</a:t>
            </a:r>
            <a:r>
              <a:rPr lang="en-US" dirty="0"/>
              <a:t>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#AcerLifePriority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an euro will be put back by Acer to the association.</a:t>
            </a:r>
            <a:endParaRPr lang="fr-F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fr-FR" dirty="0" smtClean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23421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actions = 1 life</a:t>
            </a:r>
            <a:endParaRPr lang="fr-FR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Espace réservé du contenu 1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44040" y="2815018"/>
            <a:ext cx="8503920" cy="2572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5639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go farther</a:t>
            </a:r>
            <a:endParaRPr lang="fr-FR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1707122"/>
            <a:ext cx="10515600" cy="5402687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fr-FR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inquire and train: </a:t>
            </a:r>
          </a:p>
          <a:p>
            <a:pPr marL="0" indent="0">
              <a:buNone/>
            </a:pPr>
            <a:r>
              <a:rPr lang="fr-FR" dirty="0" smtClean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www.fedecardio.org/1vie3gestes</a:t>
            </a:r>
            <a:endParaRPr lang="fr-F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fr-FR" dirty="0" smtClean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www.croix-rouge.fr</a:t>
            </a:r>
            <a:endParaRPr lang="fr-F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fr-FR" dirty="0" smtClean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www.inrs.fr</a:t>
            </a:r>
            <a:endParaRPr lang="fr-F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fr-F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fr-FR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One app « Arrêt cardiaque 2.0 » : </a:t>
            </a:r>
          </a:p>
          <a:p>
            <a:pPr marL="0" indent="0">
              <a:buNone/>
            </a:pPr>
            <a:r>
              <a:rPr 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- The gestures which save in détail and videos</a:t>
            </a:r>
          </a:p>
          <a:p>
            <a:pPr marL="0" indent="0">
              <a:buNone/>
            </a:pPr>
            <a:r>
              <a:rPr 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- Locate, indicate a defibrillator and how to use it and become « a good samaritan »  if you know the first-</a:t>
            </a:r>
            <a:r>
              <a:rPr lang="fr-F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aid</a:t>
            </a:r>
            <a:r>
              <a:rPr 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 gestures by entering your phone number on the app.</a:t>
            </a:r>
          </a:p>
          <a:p>
            <a:pPr marL="0" indent="0">
              <a:buNone/>
            </a:pPr>
            <a:endParaRPr lang="fr-F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fr-F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fr-F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191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Dare and take care!</a:t>
            </a:r>
            <a:endParaRPr lang="fr-FR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42211" y="1912757"/>
            <a:ext cx="5107577" cy="4788491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softEdge rad="635000"/>
          </a:effectLst>
        </p:spPr>
      </p:pic>
    </p:spTree>
    <p:extLst>
      <p:ext uri="{BB962C8B-B14F-4D97-AF65-F5344CB8AC3E}">
        <p14:creationId xmlns:p14="http://schemas.microsoft.com/office/powerpoint/2010/main" val="32336787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740</TotalTime>
  <Words>185</Words>
  <Application>Microsoft Office PowerPoint</Application>
  <PresentationFormat>Grand écran</PresentationFormat>
  <Paragraphs>26</Paragraphs>
  <Slides>6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Wingdings</vt:lpstr>
      <vt:lpstr>Thème Office</vt:lpstr>
      <vt:lpstr>Why we need to know the first-aid gestures for a cardiac arrest</vt:lpstr>
      <vt:lpstr>The reality</vt:lpstr>
      <vt:lpstr>To bring in behavioural change</vt:lpstr>
      <vt:lpstr>3 actions = 1 life</vt:lpstr>
      <vt:lpstr>To go farther</vt:lpstr>
      <vt:lpstr>Dare and take care!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life-saving technique for a cardiac arrest</dc:title>
  <dc:creator>FONTANEL Emilie</dc:creator>
  <cp:lastModifiedBy>FONTANEL Emilie</cp:lastModifiedBy>
  <cp:revision>76</cp:revision>
  <dcterms:created xsi:type="dcterms:W3CDTF">2014-09-24T16:36:02Z</dcterms:created>
  <dcterms:modified xsi:type="dcterms:W3CDTF">2014-09-27T20:43:57Z</dcterms:modified>
</cp:coreProperties>
</file>